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view3D>
      <c:rotX val="15"/>
      <c:rotY val="20"/>
      <c:rAngAx val="1"/>
    </c:view3D>
    <c:floor>
      <c:thickness val="0"/>
      <c:spPr>
        <a:solidFill>
          <a:srgbClr val="00B0F0"/>
        </a:solidFill>
        <a:ln w="9360">
          <a:solidFill>
            <a:srgbClr val="8B8B8B"/>
          </a:solidFill>
          <a:round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63354295947691E-2"/>
          <c:y val="4.7568429444592102E-2"/>
          <c:w val="0.897463662488026"/>
          <c:h val="0.80494286473558296"/>
        </c:manualLayout>
      </c:layout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5352832"/>
        <c:axId val="129538240"/>
        <c:axId val="0"/>
      </c:bar3DChart>
      <c:catAx>
        <c:axId val="55352832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9360">
            <a:solidFill>
              <a:srgbClr val="8B8B8B"/>
            </a:solidFill>
            <a:round/>
          </a:ln>
        </c:spPr>
        <c:txPr>
          <a:bodyPr/>
          <a:lstStyle/>
          <a:p>
            <a:pPr>
              <a:defRPr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defRPr>
            </a:pPr>
            <a:endParaRPr lang="ru-RU"/>
          </a:p>
        </c:txPr>
        <c:crossAx val="129538240"/>
        <c:crosses val="autoZero"/>
        <c:auto val="1"/>
        <c:lblAlgn val="ctr"/>
        <c:lblOffset val="100"/>
        <c:noMultiLvlLbl val="1"/>
      </c:catAx>
      <c:valAx>
        <c:axId val="129538240"/>
        <c:scaling>
          <c:orientation val="minMax"/>
        </c:scaling>
        <c:delete val="0"/>
        <c:axPos val="l"/>
        <c:majorGridlines>
          <c:spPr>
            <a:ln w="9360">
              <a:solidFill>
                <a:srgbClr val="8B8B8B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B8B8B"/>
            </a:solidFill>
            <a:round/>
          </a:ln>
        </c:spPr>
        <c:txPr>
          <a:bodyPr/>
          <a:lstStyle/>
          <a:p>
            <a:pPr>
              <a:defRPr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defRPr>
            </a:pPr>
            <a:endParaRPr lang="ru-RU"/>
          </a:p>
        </c:txPr>
        <c:crossAx val="55352832"/>
        <c:crosses val="autoZero"/>
        <c:crossBetween val="between"/>
      </c:valAx>
      <c:spPr>
        <a:noFill/>
        <a:ln w="9360">
          <a:solidFill>
            <a:srgbClr val="8B8B8B"/>
          </a:solidFill>
          <a:round/>
        </a:ln>
      </c:spPr>
    </c:plotArea>
    <c:plotVisOnly val="1"/>
    <c:dispBlanksAs val="gap"/>
    <c:showDLblsOverMax val="1"/>
  </c:chart>
  <c:spPr>
    <a:noFill/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rgbClr val="00B0F0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326951949780725E-2"/>
          <c:y val="4.7578001968503994E-2"/>
          <c:w val="0.89751154500498465"/>
          <c:h val="0.8049948326771689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2.4976868342634972E-2"/>
                  <c:y val="6.24975393700787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446095892201732E-2"/>
                  <c:y val="-0.209375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753820396534199E-2"/>
                  <c:y val="-0.225000000000000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753820396534304E-2"/>
                  <c:y val="-0.240625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2022 года</c:v>
                </c:pt>
                <c:pt idx="1">
                  <c:v>Факт 2022 года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4718.8</c:v>
                </c:pt>
                <c:pt idx="1">
                  <c:v>4732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5408128"/>
        <c:axId val="117678656"/>
        <c:axId val="0"/>
      </c:bar3DChart>
      <c:catAx>
        <c:axId val="55408128"/>
        <c:scaling>
          <c:orientation val="minMax"/>
        </c:scaling>
        <c:delete val="0"/>
        <c:axPos val="b"/>
        <c:majorTickMark val="out"/>
        <c:minorTickMark val="none"/>
        <c:tickLblPos val="nextTo"/>
        <c:crossAx val="117678656"/>
        <c:crosses val="autoZero"/>
        <c:auto val="1"/>
        <c:lblAlgn val="ctr"/>
        <c:lblOffset val="100"/>
        <c:noMultiLvlLbl val="0"/>
      </c:catAx>
      <c:valAx>
        <c:axId val="117678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5408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view3D>
      <c:rotX val="30"/>
      <c:rotY val="0"/>
      <c:rAngAx val="0"/>
      <c:perspective val="30"/>
    </c:view3D>
    <c:floor>
      <c:thickness val="0"/>
      <c:spPr>
        <a:solidFill>
          <a:srgbClr val="D9D9D9"/>
        </a:solidFill>
        <a:ln>
          <a:noFill/>
        </a:ln>
      </c:spPr>
    </c:floor>
    <c:sideWall>
      <c:thickness val="0"/>
    </c:sideWall>
    <c:backWall>
      <c:thickness val="0"/>
      <c:spPr>
        <a:solidFill>
          <a:srgbClr val="D9D9D9"/>
        </a:solidFill>
        <a:ln>
          <a:noFill/>
        </a:ln>
      </c:spPr>
    </c:backWall>
    <c:plotArea>
      <c:layout>
        <c:manualLayout>
          <c:layoutTarget val="inner"/>
          <c:xMode val="edge"/>
          <c:yMode val="edge"/>
          <c:x val="9.3059875498160471E-2"/>
          <c:y val="9.816175310745158E-2"/>
          <c:w val="0.78468503937007905"/>
          <c:h val="0.5941514656824470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solidFill>
          <a:srgbClr val="D9D9D9"/>
        </a:solidFill>
        <a:ln>
          <a:noFill/>
        </a:ln>
      </c:spPr>
    </c:plotArea>
    <c:legend>
      <c:legendPos val="b"/>
      <c:layout>
        <c:manualLayout>
          <c:xMode val="edge"/>
          <c:yMode val="edge"/>
          <c:x val="4.3057250722906851E-2"/>
          <c:y val="0.73595140071928833"/>
          <c:w val="0.77629106132787384"/>
          <c:h val="0.12442800018928639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444444444444525E-2"/>
          <c:y val="9.8194742426865725E-2"/>
          <c:w val="0.78472222222222221"/>
          <c:h val="0.594177989379232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5"/>
          <c:dPt>
            <c:idx val="0"/>
            <c:bubble3D val="0"/>
            <c:spPr>
              <a:solidFill>
                <a:srgbClr val="FF00FF"/>
              </a:solidFill>
            </c:spPr>
          </c:dPt>
          <c:dPt>
            <c:idx val="1"/>
            <c:bubble3D val="0"/>
            <c:explosion val="65"/>
            <c:spPr>
              <a:solidFill>
                <a:srgbClr val="FF0000"/>
              </a:solidFill>
            </c:spPr>
          </c:dPt>
          <c:dPt>
            <c:idx val="2"/>
            <c:bubble3D val="0"/>
            <c:explosion val="68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dPt>
            <c:idx val="5"/>
            <c:bubble3D val="0"/>
            <c:spPr>
              <a:solidFill>
                <a:srgbClr val="00B0F0"/>
              </a:solidFill>
            </c:spPr>
          </c:dPt>
          <c:dPt>
            <c:idx val="6"/>
            <c:bubble3D val="0"/>
            <c:spPr>
              <a:solidFill>
                <a:srgbClr val="00B050"/>
              </a:solidFill>
            </c:spPr>
          </c:dPt>
          <c:dPt>
            <c:idx val="7"/>
            <c:bubble3D val="0"/>
            <c:spPr>
              <a:solidFill>
                <a:srgbClr val="66FFFF"/>
              </a:solidFill>
            </c:spPr>
          </c:dPt>
          <c:dLbls>
            <c:dLbl>
              <c:idx val="0"/>
              <c:layout>
                <c:manualLayout>
                  <c:x val="2.8721019247594051E-3"/>
                  <c:y val="-0.213131156998103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996992563429568E-2"/>
                  <c:y val="1.0859265854559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099409448818899E-2"/>
                  <c:y val="4.7399742196190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23011362642169728"/>
                  <c:y val="-9.8888653783225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295275590551181E-2"/>
                  <c:y val="-0.127357566155383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0069444444444444E-3"/>
                  <c:y val="-5.3073752472854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4796041119860236E-3"/>
                  <c:y val="-1.7963263154283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2857830271216228E-2"/>
                  <c:y val="-1.0898894613919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Земельный налог</c:v>
                </c:pt>
                <c:pt idx="2">
                  <c:v>Штрафы</c:v>
                </c:pt>
                <c:pt idx="3">
                  <c:v>Гос.пошлина</c:v>
                </c:pt>
                <c:pt idx="4">
                  <c:v>Единый сельскохозяйственный налог</c:v>
                </c:pt>
                <c:pt idx="5">
                  <c:v>Налог на имущество с физических лиц</c:v>
                </c:pt>
                <c:pt idx="6">
                  <c:v>Доходы от использования имущества</c:v>
                </c:pt>
                <c:pt idx="7">
                  <c:v>Доходы от продажи активов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1682.7</c:v>
                </c:pt>
                <c:pt idx="1">
                  <c:v>1584.7</c:v>
                </c:pt>
                <c:pt idx="2">
                  <c:v>0.3</c:v>
                </c:pt>
                <c:pt idx="3" formatCode="0.0">
                  <c:v>3</c:v>
                </c:pt>
                <c:pt idx="4">
                  <c:v>745.5</c:v>
                </c:pt>
                <c:pt idx="5">
                  <c:v>404.3</c:v>
                </c:pt>
                <c:pt idx="6">
                  <c:v>3.5</c:v>
                </c:pt>
                <c:pt idx="7" formatCode="#,##0.0">
                  <c:v>308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"/>
          <c:y val="0.73845559421351636"/>
          <c:w val="0.99959044181977252"/>
          <c:h val="0.2475909174143935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0.45415</cdr:x>
      <cdr:y>0.26269</cdr:y>
    </cdr:from>
    <cdr:to>
      <cdr:x>0.59439</cdr:x>
      <cdr:y>0.47531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 flipV="1">
          <a:off x="3925670" y="1067579"/>
          <a:ext cx="1212221" cy="864096"/>
        </a:xfrm>
        <a:prstGeom xmlns:a="http://schemas.openxmlformats.org/drawingml/2006/main" prst="straightConnector1">
          <a:avLst/>
        </a:prstGeom>
        <a:ln xmlns:a="http://schemas.openxmlformats.org/drawingml/2006/main" w="41275">
          <a:solidFill>
            <a:srgbClr val="FF0000"/>
          </a:solidFill>
          <a:prstDash val="dashDot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0.36252</cdr:x>
      <cdr:y>0.19182</cdr:y>
    </cdr:from>
    <cdr:to>
      <cdr:x>0.42864</cdr:x>
      <cdr:y>0.26213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133582" y="779548"/>
          <a:ext cx="571541" cy="285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100,3</a:t>
          </a:r>
          <a:r>
            <a:rPr lang="ru-RU" sz="2400" b="1" dirty="0" smtClean="0">
              <a:solidFill>
                <a:srgbClr val="FF0000"/>
              </a:solidFill>
            </a:rPr>
            <a:t> %</a:t>
          </a:r>
          <a:endParaRPr lang="ru-RU" sz="2400" b="1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0.84375</cdr:x>
      <cdr:y>0.64789</cdr:y>
    </cdr:from>
    <cdr:to>
      <cdr:x>0.97106</cdr:x>
      <cdr:y>0.70236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7715250" y="3294640"/>
          <a:ext cx="1164101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r>
            <a:rPr lang="ru-RU" sz="1200" b="1" dirty="0" smtClean="0"/>
            <a:t>тыс. рублей</a:t>
          </a:r>
          <a:endParaRPr lang="ru-RU" sz="12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2249280"/>
            <a:ext cx="822924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200" y="4508280"/>
            <a:ext cx="822924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2249280"/>
            <a:ext cx="40158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2249280"/>
            <a:ext cx="40158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4508280"/>
            <a:ext cx="40158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body"/>
          </p:nvPr>
        </p:nvSpPr>
        <p:spPr>
          <a:xfrm>
            <a:off x="457200" y="4508280"/>
            <a:ext cx="40158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2249280"/>
            <a:ext cx="26496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3239640" y="2249280"/>
            <a:ext cx="26496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022080" y="2249280"/>
            <a:ext cx="26496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62" name="PlaceHolder 5"/>
          <p:cNvSpPr>
            <a:spLocks noGrp="1"/>
          </p:cNvSpPr>
          <p:nvPr>
            <p:ph type="body"/>
          </p:nvPr>
        </p:nvSpPr>
        <p:spPr>
          <a:xfrm>
            <a:off x="6022080" y="4508280"/>
            <a:ext cx="26496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63" name="PlaceHolder 6"/>
          <p:cNvSpPr>
            <a:spLocks noGrp="1"/>
          </p:cNvSpPr>
          <p:nvPr>
            <p:ph type="body"/>
          </p:nvPr>
        </p:nvSpPr>
        <p:spPr>
          <a:xfrm>
            <a:off x="3239640" y="4508280"/>
            <a:ext cx="26496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64" name="PlaceHolder 7"/>
          <p:cNvSpPr>
            <a:spLocks noGrp="1"/>
          </p:cNvSpPr>
          <p:nvPr>
            <p:ph type="body"/>
          </p:nvPr>
        </p:nvSpPr>
        <p:spPr>
          <a:xfrm>
            <a:off x="457200" y="4508280"/>
            <a:ext cx="26496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2249280"/>
            <a:ext cx="8229240" cy="4324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2249280"/>
            <a:ext cx="8229240" cy="4324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2249280"/>
            <a:ext cx="4015800" cy="4324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2249280"/>
            <a:ext cx="4015800" cy="4324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1143000"/>
            <a:ext cx="8229240" cy="4944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2249280"/>
            <a:ext cx="40158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4508280"/>
            <a:ext cx="40158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2249280"/>
            <a:ext cx="4015800" cy="4324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subTitle"/>
          </p:nvPr>
        </p:nvSpPr>
        <p:spPr>
          <a:xfrm>
            <a:off x="457200" y="2249280"/>
            <a:ext cx="8229240" cy="4324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2249280"/>
            <a:ext cx="4015800" cy="4324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2249280"/>
            <a:ext cx="40158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4508280"/>
            <a:ext cx="40158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2249280"/>
            <a:ext cx="40158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2249280"/>
            <a:ext cx="40158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4508280"/>
            <a:ext cx="822924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2249280"/>
            <a:ext cx="822924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4508280"/>
            <a:ext cx="822924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2249280"/>
            <a:ext cx="40158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2249280"/>
            <a:ext cx="40158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4508280"/>
            <a:ext cx="40158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4508280"/>
            <a:ext cx="40158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2249280"/>
            <a:ext cx="26496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3239640" y="2249280"/>
            <a:ext cx="26496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022080" y="2249280"/>
            <a:ext cx="26496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6022080" y="4508280"/>
            <a:ext cx="26496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17" name="PlaceHolder 6"/>
          <p:cNvSpPr>
            <a:spLocks noGrp="1"/>
          </p:cNvSpPr>
          <p:nvPr>
            <p:ph type="body"/>
          </p:nvPr>
        </p:nvSpPr>
        <p:spPr>
          <a:xfrm>
            <a:off x="3239640" y="4508280"/>
            <a:ext cx="26496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18" name="PlaceHolder 7"/>
          <p:cNvSpPr>
            <a:spLocks noGrp="1"/>
          </p:cNvSpPr>
          <p:nvPr>
            <p:ph type="body"/>
          </p:nvPr>
        </p:nvSpPr>
        <p:spPr>
          <a:xfrm>
            <a:off x="457200" y="4508280"/>
            <a:ext cx="26496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subTitle"/>
          </p:nvPr>
        </p:nvSpPr>
        <p:spPr>
          <a:xfrm>
            <a:off x="457200" y="2249280"/>
            <a:ext cx="8229240" cy="4324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2249280"/>
            <a:ext cx="8229240" cy="4324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2249280"/>
            <a:ext cx="4015800" cy="4324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4240" y="2249280"/>
            <a:ext cx="4015800" cy="4324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2249280"/>
            <a:ext cx="8229240" cy="4324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subTitle"/>
          </p:nvPr>
        </p:nvSpPr>
        <p:spPr>
          <a:xfrm>
            <a:off x="457200" y="1143000"/>
            <a:ext cx="8229240" cy="4944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2249280"/>
            <a:ext cx="40158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57200" y="4508280"/>
            <a:ext cx="40158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674240" y="2249280"/>
            <a:ext cx="4015800" cy="4324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2249280"/>
            <a:ext cx="4015800" cy="4324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674240" y="2249280"/>
            <a:ext cx="40158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4674240" y="4508280"/>
            <a:ext cx="40158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2249280"/>
            <a:ext cx="40158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674240" y="2249280"/>
            <a:ext cx="40158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457200" y="4508280"/>
            <a:ext cx="822924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2249280"/>
            <a:ext cx="822924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57200" y="4508280"/>
            <a:ext cx="822924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2249280"/>
            <a:ext cx="40158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674240" y="2249280"/>
            <a:ext cx="40158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4674240" y="4508280"/>
            <a:ext cx="40158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 type="body"/>
          </p:nvPr>
        </p:nvSpPr>
        <p:spPr>
          <a:xfrm>
            <a:off x="457200" y="4508280"/>
            <a:ext cx="40158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2249280"/>
            <a:ext cx="26496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3239640" y="2249280"/>
            <a:ext cx="26496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6022080" y="2249280"/>
            <a:ext cx="26496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 type="body"/>
          </p:nvPr>
        </p:nvSpPr>
        <p:spPr>
          <a:xfrm>
            <a:off x="6022080" y="4508280"/>
            <a:ext cx="26496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72" name="PlaceHolder 6"/>
          <p:cNvSpPr>
            <a:spLocks noGrp="1"/>
          </p:cNvSpPr>
          <p:nvPr>
            <p:ph type="body"/>
          </p:nvPr>
        </p:nvSpPr>
        <p:spPr>
          <a:xfrm>
            <a:off x="3239640" y="4508280"/>
            <a:ext cx="26496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73" name="PlaceHolder 7"/>
          <p:cNvSpPr>
            <a:spLocks noGrp="1"/>
          </p:cNvSpPr>
          <p:nvPr>
            <p:ph type="body"/>
          </p:nvPr>
        </p:nvSpPr>
        <p:spPr>
          <a:xfrm>
            <a:off x="457200" y="4508280"/>
            <a:ext cx="26496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ubTitle"/>
          </p:nvPr>
        </p:nvSpPr>
        <p:spPr>
          <a:xfrm>
            <a:off x="457200" y="2249280"/>
            <a:ext cx="8229240" cy="4324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2249280"/>
            <a:ext cx="8229240" cy="4324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2249280"/>
            <a:ext cx="4015800" cy="4324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2249280"/>
            <a:ext cx="4015800" cy="4324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2249280"/>
            <a:ext cx="4015800" cy="4324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674240" y="2249280"/>
            <a:ext cx="4015800" cy="4324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ubTitle"/>
          </p:nvPr>
        </p:nvSpPr>
        <p:spPr>
          <a:xfrm>
            <a:off x="457200" y="1143000"/>
            <a:ext cx="8229240" cy="4944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57200" y="2249280"/>
            <a:ext cx="40158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457200" y="4508280"/>
            <a:ext cx="40158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4674240" y="2249280"/>
            <a:ext cx="4015800" cy="4324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57200" y="2249280"/>
            <a:ext cx="4015800" cy="4324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4674240" y="2249280"/>
            <a:ext cx="40158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4674240" y="4508280"/>
            <a:ext cx="40158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457200" y="2249280"/>
            <a:ext cx="40158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4674240" y="2249280"/>
            <a:ext cx="40158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457200" y="4508280"/>
            <a:ext cx="822924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57200" y="2249280"/>
            <a:ext cx="822924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457200" y="4508280"/>
            <a:ext cx="822924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457200" y="2249280"/>
            <a:ext cx="40158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4674240" y="2249280"/>
            <a:ext cx="40158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4674240" y="4508280"/>
            <a:ext cx="40158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457200" y="4508280"/>
            <a:ext cx="40158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457200" y="2249280"/>
            <a:ext cx="26496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3239640" y="2249280"/>
            <a:ext cx="26496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6022080" y="2249280"/>
            <a:ext cx="26496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 type="body"/>
          </p:nvPr>
        </p:nvSpPr>
        <p:spPr>
          <a:xfrm>
            <a:off x="6022080" y="4508280"/>
            <a:ext cx="26496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26" name="PlaceHolder 6"/>
          <p:cNvSpPr>
            <a:spLocks noGrp="1"/>
          </p:cNvSpPr>
          <p:nvPr>
            <p:ph type="body"/>
          </p:nvPr>
        </p:nvSpPr>
        <p:spPr>
          <a:xfrm>
            <a:off x="3239640" y="4508280"/>
            <a:ext cx="26496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27" name="PlaceHolder 7"/>
          <p:cNvSpPr>
            <a:spLocks noGrp="1"/>
          </p:cNvSpPr>
          <p:nvPr>
            <p:ph type="body"/>
          </p:nvPr>
        </p:nvSpPr>
        <p:spPr>
          <a:xfrm>
            <a:off x="457200" y="4508280"/>
            <a:ext cx="26496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subTitle"/>
          </p:nvPr>
        </p:nvSpPr>
        <p:spPr>
          <a:xfrm>
            <a:off x="457200" y="1143000"/>
            <a:ext cx="8229240" cy="4944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2249280"/>
            <a:ext cx="40158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4508280"/>
            <a:ext cx="40158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674240" y="2249280"/>
            <a:ext cx="4015800" cy="4324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2249280"/>
            <a:ext cx="4015800" cy="4324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2249280"/>
            <a:ext cx="40158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4674240" y="4508280"/>
            <a:ext cx="40158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2249280"/>
            <a:ext cx="40158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2249280"/>
            <a:ext cx="401580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457200" y="4508280"/>
            <a:ext cx="8229240" cy="206280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ustomShape 1"/>
          <p:cNvSpPr/>
          <p:nvPr/>
        </p:nvSpPr>
        <p:spPr>
          <a:xfrm>
            <a:off x="0" y="366840"/>
            <a:ext cx="9143640" cy="838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0" name="CustomShape 2"/>
          <p:cNvSpPr/>
          <p:nvPr/>
        </p:nvSpPr>
        <p:spPr>
          <a:xfrm>
            <a:off x="0" y="0"/>
            <a:ext cx="9143640" cy="310320"/>
          </a:xfrm>
          <a:prstGeom prst="rect">
            <a:avLst/>
          </a:prstGeom>
          <a:solidFill>
            <a:schemeClr val="tx2">
              <a:alpha val="100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308160"/>
            <a:ext cx="9143640" cy="910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 flipV="1">
            <a:off x="5410080" y="360360"/>
            <a:ext cx="3733560" cy="90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 flipV="1">
            <a:off x="5410080" y="439560"/>
            <a:ext cx="3733560" cy="17964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5407200" y="497520"/>
            <a:ext cx="3062880" cy="27000"/>
          </a:xfrm>
          <a:prstGeom prst="roundRect">
            <a:avLst>
              <a:gd name="adj" fmla="val 16667"/>
            </a:avLst>
          </a:prstGeom>
          <a:blipFill>
            <a:blip r:embed="rId14"/>
            <a:stretch>
              <a:fillRect/>
            </a:stretch>
          </a:blip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7373520" y="588960"/>
            <a:ext cx="1599840" cy="36360"/>
          </a:xfrm>
          <a:prstGeom prst="roundRect">
            <a:avLst>
              <a:gd name="adj" fmla="val 16667"/>
            </a:avLst>
          </a:prstGeom>
          <a:blipFill>
            <a:blip r:embed="rId14"/>
            <a:stretch>
              <a:fillRect/>
            </a:stretch>
          </a:blip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9084960" y="-2160"/>
            <a:ext cx="5724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9044640" y="-2160"/>
            <a:ext cx="2700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9025560" y="-2160"/>
            <a:ext cx="8640" cy="621360"/>
          </a:xfrm>
          <a:prstGeom prst="rect">
            <a:avLst/>
          </a:prstGeom>
          <a:solidFill>
            <a:srgbClr val="FFFFFF">
              <a:alpha val="60000"/>
            </a:srgb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" name="CustomShape 11"/>
          <p:cNvSpPr/>
          <p:nvPr/>
        </p:nvSpPr>
        <p:spPr>
          <a:xfrm>
            <a:off x="8975520" y="-2160"/>
            <a:ext cx="27000" cy="621360"/>
          </a:xfrm>
          <a:prstGeom prst="rect">
            <a:avLst/>
          </a:prstGeom>
          <a:solidFill>
            <a:srgbClr val="FFFFFF">
              <a:alpha val="40000"/>
            </a:srgb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" name="CustomShape 12"/>
          <p:cNvSpPr/>
          <p:nvPr/>
        </p:nvSpPr>
        <p:spPr>
          <a:xfrm>
            <a:off x="8915760" y="360"/>
            <a:ext cx="54360" cy="585000"/>
          </a:xfrm>
          <a:prstGeom prst="rect">
            <a:avLst/>
          </a:prstGeom>
          <a:solidFill>
            <a:srgbClr val="FFFFFF">
              <a:alpha val="20000"/>
            </a:srgb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" name="CustomShape 13"/>
          <p:cNvSpPr/>
          <p:nvPr/>
        </p:nvSpPr>
        <p:spPr>
          <a:xfrm>
            <a:off x="8873640" y="360"/>
            <a:ext cx="8640" cy="585000"/>
          </a:xfrm>
          <a:prstGeom prst="rect">
            <a:avLst/>
          </a:prstGeom>
          <a:solidFill>
            <a:srgbClr val="FFFFFF">
              <a:alpha val="31000"/>
            </a:srgb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" name="CustomShape 14"/>
          <p:cNvSpPr/>
          <p:nvPr/>
        </p:nvSpPr>
        <p:spPr>
          <a:xfrm flipV="1">
            <a:off x="5410080" y="3809880"/>
            <a:ext cx="3733560" cy="90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" name="CustomShape 15"/>
          <p:cNvSpPr/>
          <p:nvPr/>
        </p:nvSpPr>
        <p:spPr>
          <a:xfrm flipV="1">
            <a:off x="5410080" y="3897000"/>
            <a:ext cx="3733560" cy="19152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5" name="CustomShape 16"/>
          <p:cNvSpPr/>
          <p:nvPr/>
        </p:nvSpPr>
        <p:spPr>
          <a:xfrm flipV="1">
            <a:off x="5410080" y="4115160"/>
            <a:ext cx="3733560" cy="864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" name="CustomShape 17"/>
          <p:cNvSpPr/>
          <p:nvPr/>
        </p:nvSpPr>
        <p:spPr>
          <a:xfrm flipV="1">
            <a:off x="5410080" y="4164480"/>
            <a:ext cx="1965600" cy="1800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" name="CustomShape 18"/>
          <p:cNvSpPr/>
          <p:nvPr/>
        </p:nvSpPr>
        <p:spPr>
          <a:xfrm flipV="1">
            <a:off x="5410080" y="4199400"/>
            <a:ext cx="1965600" cy="864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" name="CustomShape 19"/>
          <p:cNvSpPr/>
          <p:nvPr/>
        </p:nvSpPr>
        <p:spPr>
          <a:xfrm>
            <a:off x="5410080" y="3962520"/>
            <a:ext cx="3062880" cy="27000"/>
          </a:xfrm>
          <a:prstGeom prst="roundRect">
            <a:avLst>
              <a:gd name="adj" fmla="val 16667"/>
            </a:avLst>
          </a:prstGeom>
          <a:blipFill>
            <a:blip r:embed="rId14"/>
            <a:stretch>
              <a:fillRect/>
            </a:stretch>
          </a:blip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9" name="CustomShape 20"/>
          <p:cNvSpPr/>
          <p:nvPr/>
        </p:nvSpPr>
        <p:spPr>
          <a:xfrm>
            <a:off x="7376400" y="4061160"/>
            <a:ext cx="1599840" cy="36360"/>
          </a:xfrm>
          <a:prstGeom prst="roundRect">
            <a:avLst>
              <a:gd name="adj" fmla="val 16667"/>
            </a:avLst>
          </a:prstGeom>
          <a:blipFill>
            <a:blip r:embed="rId14"/>
            <a:stretch>
              <a:fillRect/>
            </a:stretch>
          </a:blip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" name="CustomShape 21"/>
          <p:cNvSpPr/>
          <p:nvPr/>
        </p:nvSpPr>
        <p:spPr>
          <a:xfrm>
            <a:off x="0" y="3649680"/>
            <a:ext cx="9143640" cy="24372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1" name="CustomShape 22"/>
          <p:cNvSpPr/>
          <p:nvPr/>
        </p:nvSpPr>
        <p:spPr>
          <a:xfrm>
            <a:off x="0" y="3675600"/>
            <a:ext cx="9143640" cy="1404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2" name="CustomShape 23"/>
          <p:cNvSpPr/>
          <p:nvPr/>
        </p:nvSpPr>
        <p:spPr>
          <a:xfrm flipV="1">
            <a:off x="6414120" y="3642480"/>
            <a:ext cx="2729520" cy="2480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3" name="CustomShape 24"/>
          <p:cNvSpPr/>
          <p:nvPr/>
        </p:nvSpPr>
        <p:spPr>
          <a:xfrm>
            <a:off x="0" y="0"/>
            <a:ext cx="9143640" cy="3701520"/>
          </a:xfrm>
          <a:prstGeom prst="rect">
            <a:avLst/>
          </a:prstGeom>
          <a:solidFill>
            <a:schemeClr val="tx2">
              <a:alpha val="100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4" name="PlaceHolder 25"/>
          <p:cNvSpPr>
            <a:spLocks noGrp="1"/>
          </p:cNvSpPr>
          <p:nvPr>
            <p:ph type="title"/>
          </p:nvPr>
        </p:nvSpPr>
        <p:spPr>
          <a:xfrm>
            <a:off x="457200" y="2401920"/>
            <a:ext cx="8457840" cy="14695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ru-RU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5" name="PlaceHolder 26"/>
          <p:cNvSpPr>
            <a:spLocks noGrp="1"/>
          </p:cNvSpPr>
          <p:nvPr>
            <p:ph type="dt"/>
          </p:nvPr>
        </p:nvSpPr>
        <p:spPr>
          <a:xfrm>
            <a:off x="6705720" y="4206240"/>
            <a:ext cx="959760" cy="4568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D7EBDE40-9178-4BAA-8A38-EC6E78D2DA18}" type="datetime">
              <a:rPr lang="ru-RU" sz="800" b="0" strike="noStrike" spc="-1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27.02.2023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" name="PlaceHolder 27"/>
          <p:cNvSpPr>
            <a:spLocks noGrp="1"/>
          </p:cNvSpPr>
          <p:nvPr>
            <p:ph type="ftr"/>
          </p:nvPr>
        </p:nvSpPr>
        <p:spPr>
          <a:xfrm>
            <a:off x="5410080" y="4205160"/>
            <a:ext cx="1294920" cy="45684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" name="PlaceHolder 28"/>
          <p:cNvSpPr>
            <a:spLocks noGrp="1"/>
          </p:cNvSpPr>
          <p:nvPr>
            <p:ph type="sldNum"/>
          </p:nvPr>
        </p:nvSpPr>
        <p:spPr>
          <a:xfrm>
            <a:off x="8319960" y="1080"/>
            <a:ext cx="747360" cy="3654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0D9FCC6E-2F3F-42B0-90F4-055557D357E9}" type="slidenum">
              <a:rPr lang="ru-RU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8" name="PlaceHolder 2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9BBB5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9BBB5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9BBB5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9BBB5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0" y="366840"/>
            <a:ext cx="9143640" cy="838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6" name="CustomShape 2"/>
          <p:cNvSpPr/>
          <p:nvPr/>
        </p:nvSpPr>
        <p:spPr>
          <a:xfrm>
            <a:off x="0" y="0"/>
            <a:ext cx="9143640" cy="310320"/>
          </a:xfrm>
          <a:prstGeom prst="rect">
            <a:avLst/>
          </a:prstGeom>
          <a:solidFill>
            <a:schemeClr val="tx2">
              <a:alpha val="100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7" name="CustomShape 3"/>
          <p:cNvSpPr/>
          <p:nvPr/>
        </p:nvSpPr>
        <p:spPr>
          <a:xfrm>
            <a:off x="0" y="308160"/>
            <a:ext cx="9143640" cy="910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8" name="CustomShape 4"/>
          <p:cNvSpPr/>
          <p:nvPr/>
        </p:nvSpPr>
        <p:spPr>
          <a:xfrm flipV="1">
            <a:off x="5410080" y="360360"/>
            <a:ext cx="3733560" cy="90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9" name="CustomShape 5"/>
          <p:cNvSpPr/>
          <p:nvPr/>
        </p:nvSpPr>
        <p:spPr>
          <a:xfrm flipV="1">
            <a:off x="5410080" y="439560"/>
            <a:ext cx="3733560" cy="17964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0" name="CustomShape 6"/>
          <p:cNvSpPr/>
          <p:nvPr/>
        </p:nvSpPr>
        <p:spPr>
          <a:xfrm>
            <a:off x="5407200" y="497520"/>
            <a:ext cx="3062880" cy="27000"/>
          </a:xfrm>
          <a:prstGeom prst="roundRect">
            <a:avLst>
              <a:gd name="adj" fmla="val 16667"/>
            </a:avLst>
          </a:prstGeom>
          <a:blipFill>
            <a:blip r:embed="rId14"/>
            <a:stretch>
              <a:fillRect/>
            </a:stretch>
          </a:blip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1" name="CustomShape 7"/>
          <p:cNvSpPr/>
          <p:nvPr/>
        </p:nvSpPr>
        <p:spPr>
          <a:xfrm>
            <a:off x="7373520" y="588960"/>
            <a:ext cx="1599840" cy="36360"/>
          </a:xfrm>
          <a:prstGeom prst="roundRect">
            <a:avLst>
              <a:gd name="adj" fmla="val 16667"/>
            </a:avLst>
          </a:prstGeom>
          <a:blipFill>
            <a:blip r:embed="rId14"/>
            <a:stretch>
              <a:fillRect/>
            </a:stretch>
          </a:blip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2" name="CustomShape 8"/>
          <p:cNvSpPr/>
          <p:nvPr/>
        </p:nvSpPr>
        <p:spPr>
          <a:xfrm>
            <a:off x="9084960" y="-2160"/>
            <a:ext cx="5724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3" name="CustomShape 9"/>
          <p:cNvSpPr/>
          <p:nvPr/>
        </p:nvSpPr>
        <p:spPr>
          <a:xfrm>
            <a:off x="9044640" y="-2160"/>
            <a:ext cx="2700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4" name="CustomShape 10"/>
          <p:cNvSpPr/>
          <p:nvPr/>
        </p:nvSpPr>
        <p:spPr>
          <a:xfrm>
            <a:off x="9025560" y="-2160"/>
            <a:ext cx="8640" cy="621360"/>
          </a:xfrm>
          <a:prstGeom prst="rect">
            <a:avLst/>
          </a:prstGeom>
          <a:solidFill>
            <a:srgbClr val="FFFFFF">
              <a:alpha val="60000"/>
            </a:srgb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5" name="CustomShape 11"/>
          <p:cNvSpPr/>
          <p:nvPr/>
        </p:nvSpPr>
        <p:spPr>
          <a:xfrm>
            <a:off x="8975520" y="-2160"/>
            <a:ext cx="27000" cy="621360"/>
          </a:xfrm>
          <a:prstGeom prst="rect">
            <a:avLst/>
          </a:prstGeom>
          <a:solidFill>
            <a:srgbClr val="FFFFFF">
              <a:alpha val="40000"/>
            </a:srgb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6" name="CustomShape 12"/>
          <p:cNvSpPr/>
          <p:nvPr/>
        </p:nvSpPr>
        <p:spPr>
          <a:xfrm>
            <a:off x="8915760" y="360"/>
            <a:ext cx="54360" cy="585000"/>
          </a:xfrm>
          <a:prstGeom prst="rect">
            <a:avLst/>
          </a:prstGeom>
          <a:solidFill>
            <a:srgbClr val="FFFFFF">
              <a:alpha val="20000"/>
            </a:srgb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7" name="CustomShape 13"/>
          <p:cNvSpPr/>
          <p:nvPr/>
        </p:nvSpPr>
        <p:spPr>
          <a:xfrm>
            <a:off x="8873640" y="360"/>
            <a:ext cx="8640" cy="585000"/>
          </a:xfrm>
          <a:prstGeom prst="rect">
            <a:avLst/>
          </a:prstGeom>
          <a:solidFill>
            <a:srgbClr val="FFFFFF">
              <a:alpha val="31000"/>
            </a:srgb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8" name="PlaceHolder 14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9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40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Образец заголовка</a:t>
            </a:r>
            <a:endParaRPr lang="ru-RU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79" name="PlaceHolder 15"/>
          <p:cNvSpPr>
            <a:spLocks noGrp="1"/>
          </p:cNvSpPr>
          <p:nvPr>
            <p:ph type="dt"/>
          </p:nvPr>
        </p:nvSpPr>
        <p:spPr>
          <a:xfrm>
            <a:off x="6583680" y="612720"/>
            <a:ext cx="956880" cy="4568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7599265E-CDCD-4106-8C34-1088CF9D73DD}" type="datetime">
              <a:rPr lang="ru-RU" sz="800" b="0" strike="noStrike" spc="-1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27.02.2023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PlaceHolder 16"/>
          <p:cNvSpPr>
            <a:spLocks noGrp="1"/>
          </p:cNvSpPr>
          <p:nvPr>
            <p:ph type="ftr"/>
          </p:nvPr>
        </p:nvSpPr>
        <p:spPr>
          <a:xfrm>
            <a:off x="5257800" y="612720"/>
            <a:ext cx="1325520" cy="45684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" name="PlaceHolder 17"/>
          <p:cNvSpPr>
            <a:spLocks noGrp="1"/>
          </p:cNvSpPr>
          <p:nvPr>
            <p:ph type="sldNum"/>
          </p:nvPr>
        </p:nvSpPr>
        <p:spPr>
          <a:xfrm>
            <a:off x="8174880" y="2160"/>
            <a:ext cx="761760" cy="3654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628BDDD-2F06-4B2C-B73D-74E3A5935C6A}" type="slidenum">
              <a:rPr lang="ru-RU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" name="PlaceHolder 1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9BBB5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9BBB5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9BBB5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9BBB5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0" y="366840"/>
            <a:ext cx="9143640" cy="838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0" name="CustomShape 2"/>
          <p:cNvSpPr/>
          <p:nvPr/>
        </p:nvSpPr>
        <p:spPr>
          <a:xfrm>
            <a:off x="0" y="0"/>
            <a:ext cx="9143640" cy="310320"/>
          </a:xfrm>
          <a:prstGeom prst="rect">
            <a:avLst/>
          </a:prstGeom>
          <a:solidFill>
            <a:schemeClr val="tx2">
              <a:alpha val="100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1" name="CustomShape 3"/>
          <p:cNvSpPr/>
          <p:nvPr/>
        </p:nvSpPr>
        <p:spPr>
          <a:xfrm>
            <a:off x="0" y="308160"/>
            <a:ext cx="9143640" cy="910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2" name="CustomShape 4"/>
          <p:cNvSpPr/>
          <p:nvPr/>
        </p:nvSpPr>
        <p:spPr>
          <a:xfrm flipV="1">
            <a:off x="5410080" y="360360"/>
            <a:ext cx="3733560" cy="90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3" name="CustomShape 5"/>
          <p:cNvSpPr/>
          <p:nvPr/>
        </p:nvSpPr>
        <p:spPr>
          <a:xfrm flipV="1">
            <a:off x="5410080" y="439560"/>
            <a:ext cx="3733560" cy="17964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4" name="CustomShape 6"/>
          <p:cNvSpPr/>
          <p:nvPr/>
        </p:nvSpPr>
        <p:spPr>
          <a:xfrm>
            <a:off x="5407200" y="497520"/>
            <a:ext cx="3062880" cy="27000"/>
          </a:xfrm>
          <a:prstGeom prst="roundRect">
            <a:avLst>
              <a:gd name="adj" fmla="val 16667"/>
            </a:avLst>
          </a:prstGeom>
          <a:blipFill>
            <a:blip r:embed="rId14"/>
            <a:stretch>
              <a:fillRect/>
            </a:stretch>
          </a:blip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5" name="CustomShape 7"/>
          <p:cNvSpPr/>
          <p:nvPr/>
        </p:nvSpPr>
        <p:spPr>
          <a:xfrm>
            <a:off x="7373520" y="588960"/>
            <a:ext cx="1599840" cy="36360"/>
          </a:xfrm>
          <a:prstGeom prst="roundRect">
            <a:avLst>
              <a:gd name="adj" fmla="val 16667"/>
            </a:avLst>
          </a:prstGeom>
          <a:blipFill>
            <a:blip r:embed="rId14"/>
            <a:stretch>
              <a:fillRect/>
            </a:stretch>
          </a:blip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6" name="CustomShape 8"/>
          <p:cNvSpPr/>
          <p:nvPr/>
        </p:nvSpPr>
        <p:spPr>
          <a:xfrm>
            <a:off x="9084960" y="-2160"/>
            <a:ext cx="5724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7" name="CustomShape 9"/>
          <p:cNvSpPr/>
          <p:nvPr/>
        </p:nvSpPr>
        <p:spPr>
          <a:xfrm>
            <a:off x="9044640" y="-2160"/>
            <a:ext cx="2700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8" name="CustomShape 10"/>
          <p:cNvSpPr/>
          <p:nvPr/>
        </p:nvSpPr>
        <p:spPr>
          <a:xfrm>
            <a:off x="9025560" y="-2160"/>
            <a:ext cx="8640" cy="621360"/>
          </a:xfrm>
          <a:prstGeom prst="rect">
            <a:avLst/>
          </a:prstGeom>
          <a:solidFill>
            <a:srgbClr val="FFFFFF">
              <a:alpha val="60000"/>
            </a:srgb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9" name="CustomShape 11"/>
          <p:cNvSpPr/>
          <p:nvPr/>
        </p:nvSpPr>
        <p:spPr>
          <a:xfrm>
            <a:off x="8975520" y="-2160"/>
            <a:ext cx="27000" cy="621360"/>
          </a:xfrm>
          <a:prstGeom prst="rect">
            <a:avLst/>
          </a:prstGeom>
          <a:solidFill>
            <a:srgbClr val="FFFFFF">
              <a:alpha val="40000"/>
            </a:srgb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0" name="CustomShape 12"/>
          <p:cNvSpPr/>
          <p:nvPr/>
        </p:nvSpPr>
        <p:spPr>
          <a:xfrm>
            <a:off x="8915760" y="360"/>
            <a:ext cx="54360" cy="585000"/>
          </a:xfrm>
          <a:prstGeom prst="rect">
            <a:avLst/>
          </a:prstGeom>
          <a:solidFill>
            <a:srgbClr val="FFFFFF">
              <a:alpha val="20000"/>
            </a:srgb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1" name="CustomShape 13"/>
          <p:cNvSpPr/>
          <p:nvPr/>
        </p:nvSpPr>
        <p:spPr>
          <a:xfrm>
            <a:off x="8873640" y="360"/>
            <a:ext cx="8640" cy="585000"/>
          </a:xfrm>
          <a:prstGeom prst="rect">
            <a:avLst/>
          </a:prstGeom>
          <a:solidFill>
            <a:srgbClr val="FFFFFF">
              <a:alpha val="31000"/>
            </a:srgb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2" name="PlaceHolder 14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40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Образец заголовка</a:t>
            </a:r>
            <a:endParaRPr lang="ru-RU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33" name="PlaceHolder 15"/>
          <p:cNvSpPr>
            <a:spLocks noGrp="1"/>
          </p:cNvSpPr>
          <p:nvPr>
            <p:ph type="body"/>
          </p:nvPr>
        </p:nvSpPr>
        <p:spPr>
          <a:xfrm>
            <a:off x="457200" y="2249280"/>
            <a:ext cx="4038120" cy="452556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365760" indent="-255600">
              <a:lnSpc>
                <a:spcPct val="100000"/>
              </a:lnSpc>
              <a:buClr>
                <a:srgbClr val="9BBB59"/>
              </a:buClr>
              <a:buFont typeface="Georgia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Образец текста</a:t>
            </a:r>
          </a:p>
          <a:p>
            <a:pPr marL="658440" lvl="1" indent="-246600">
              <a:lnSpc>
                <a:spcPct val="100000"/>
              </a:lnSpc>
              <a:buClr>
                <a:srgbClr val="C0504D"/>
              </a:buClr>
              <a:buFont typeface="Georgia"/>
              <a:buChar char="▫"/>
            </a:pPr>
            <a:r>
              <a:rPr lang="ru-RU" sz="1900" b="0" strike="noStrike" spc="-1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Второй уровень</a:t>
            </a:r>
            <a:endParaRPr lang="ru-RU" sz="2000" b="0" strike="noStrike" spc="-1">
              <a:solidFill>
                <a:srgbClr val="4F81BD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923400" lvl="2" indent="-219240">
              <a:lnSpc>
                <a:spcPct val="100000"/>
              </a:lnSpc>
              <a:buClr>
                <a:srgbClr val="4F81BD"/>
              </a:buClr>
              <a:buFont typeface="Wingdings 2" charset="2"/>
              <a:buChar char=""/>
            </a:pPr>
            <a:r>
              <a:rPr lang="ru-RU" sz="1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Третий уровень</a:t>
            </a:r>
            <a:endParaRPr lang="ru-RU" sz="2000" b="0" strike="noStrike" spc="-1">
              <a:solidFill>
                <a:srgbClr val="4F81BD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1179720" lvl="3" indent="-200880">
              <a:lnSpc>
                <a:spcPct val="100000"/>
              </a:lnSpc>
              <a:buClr>
                <a:srgbClr val="4F81BD"/>
              </a:buClr>
              <a:buFont typeface="Wingdings 2" charset="2"/>
              <a:buChar char=""/>
            </a:pPr>
            <a:r>
              <a:rPr lang="ru-RU" sz="1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Четвертый уровень</a:t>
            </a:r>
            <a:endParaRPr lang="ru-RU" sz="2000" b="0" strike="noStrike" spc="-1">
              <a:solidFill>
                <a:srgbClr val="9BBB59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1389960" lvl="4" indent="-182520">
              <a:lnSpc>
                <a:spcPct val="100000"/>
              </a:lnSpc>
              <a:buClr>
                <a:srgbClr val="9BBB59"/>
              </a:buClr>
              <a:buFont typeface="Georgia"/>
              <a:buChar char="▫"/>
            </a:pPr>
            <a:r>
              <a:rPr lang="ru-RU" sz="1800" b="0" strike="noStrike" spc="-1">
                <a:solidFill>
                  <a:srgbClr val="9BBB5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Пятый уровень</a:t>
            </a:r>
            <a:endParaRPr lang="ru-RU" sz="2000" b="0" strike="noStrike" spc="-1">
              <a:solidFill>
                <a:srgbClr val="9BBB59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34" name="PlaceHolder 16"/>
          <p:cNvSpPr>
            <a:spLocks noGrp="1"/>
          </p:cNvSpPr>
          <p:nvPr>
            <p:ph type="body"/>
          </p:nvPr>
        </p:nvSpPr>
        <p:spPr>
          <a:xfrm>
            <a:off x="4648320" y="2249280"/>
            <a:ext cx="4038120" cy="452556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365760" indent="-255600">
              <a:lnSpc>
                <a:spcPct val="100000"/>
              </a:lnSpc>
              <a:buClr>
                <a:srgbClr val="9BBB59"/>
              </a:buClr>
              <a:buFont typeface="Georgia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Образец текста</a:t>
            </a:r>
          </a:p>
          <a:p>
            <a:pPr marL="658440" lvl="1" indent="-246600">
              <a:lnSpc>
                <a:spcPct val="100000"/>
              </a:lnSpc>
              <a:buClr>
                <a:srgbClr val="C0504D"/>
              </a:buClr>
              <a:buFont typeface="Georgia"/>
              <a:buChar char="▫"/>
            </a:pPr>
            <a:r>
              <a:rPr lang="ru-RU" sz="1900" b="0" strike="noStrike" spc="-1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Второй уровень</a:t>
            </a:r>
            <a:endParaRPr lang="ru-RU" sz="2000" b="0" strike="noStrike" spc="-1">
              <a:solidFill>
                <a:srgbClr val="4F81BD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923400" lvl="2" indent="-219240">
              <a:lnSpc>
                <a:spcPct val="100000"/>
              </a:lnSpc>
              <a:buClr>
                <a:srgbClr val="4F81BD"/>
              </a:buClr>
              <a:buFont typeface="Wingdings 2" charset="2"/>
              <a:buChar char=""/>
            </a:pPr>
            <a:r>
              <a:rPr lang="ru-RU" sz="1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Третий уровень</a:t>
            </a:r>
            <a:endParaRPr lang="ru-RU" sz="2000" b="0" strike="noStrike" spc="-1">
              <a:solidFill>
                <a:srgbClr val="4F81BD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1179720" lvl="3" indent="-200880">
              <a:lnSpc>
                <a:spcPct val="100000"/>
              </a:lnSpc>
              <a:buClr>
                <a:srgbClr val="4F81BD"/>
              </a:buClr>
              <a:buFont typeface="Wingdings 2" charset="2"/>
              <a:buChar char=""/>
            </a:pPr>
            <a:r>
              <a:rPr lang="ru-RU" sz="18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Четвертый уровень</a:t>
            </a:r>
            <a:endParaRPr lang="ru-RU" sz="2000" b="0" strike="noStrike" spc="-1">
              <a:solidFill>
                <a:srgbClr val="9BBB59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1389960" lvl="4" indent="-182520">
              <a:lnSpc>
                <a:spcPct val="100000"/>
              </a:lnSpc>
              <a:buClr>
                <a:srgbClr val="9BBB59"/>
              </a:buClr>
              <a:buFont typeface="Georgia"/>
              <a:buChar char="▫"/>
            </a:pPr>
            <a:r>
              <a:rPr lang="ru-RU" sz="1800" b="0" strike="noStrike" spc="-1">
                <a:solidFill>
                  <a:srgbClr val="9BBB5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Пятый уровень</a:t>
            </a:r>
            <a:endParaRPr lang="ru-RU" sz="2000" b="0" strike="noStrike" spc="-1">
              <a:solidFill>
                <a:srgbClr val="9BBB59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35" name="PlaceHolder 17"/>
          <p:cNvSpPr>
            <a:spLocks noGrp="1"/>
          </p:cNvSpPr>
          <p:nvPr>
            <p:ph type="dt"/>
          </p:nvPr>
        </p:nvSpPr>
        <p:spPr>
          <a:xfrm>
            <a:off x="6586560" y="612720"/>
            <a:ext cx="956880" cy="4568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0A067D58-E563-4F44-A7EA-2D944FEE553F}" type="datetime">
              <a:rPr lang="ru-RU" sz="800" b="0" strike="noStrike" spc="-1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27.02.2023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6" name="PlaceHolder 18"/>
          <p:cNvSpPr>
            <a:spLocks noGrp="1"/>
          </p:cNvSpPr>
          <p:nvPr>
            <p:ph type="ftr"/>
          </p:nvPr>
        </p:nvSpPr>
        <p:spPr>
          <a:xfrm>
            <a:off x="5257800" y="612720"/>
            <a:ext cx="1325520" cy="45684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7" name="PlaceHolder 19"/>
          <p:cNvSpPr>
            <a:spLocks noGrp="1"/>
          </p:cNvSpPr>
          <p:nvPr>
            <p:ph type="sldNum"/>
          </p:nvPr>
        </p:nvSpPr>
        <p:spPr>
          <a:xfrm>
            <a:off x="8174880" y="2160"/>
            <a:ext cx="761760" cy="3654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BEBAF53-0BC6-4E7A-A1F0-FA44ECB43AD4}" type="slidenum">
              <a:rPr lang="ru-RU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0" y="366840"/>
            <a:ext cx="9143640" cy="838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5" name="CustomShape 2"/>
          <p:cNvSpPr/>
          <p:nvPr/>
        </p:nvSpPr>
        <p:spPr>
          <a:xfrm>
            <a:off x="0" y="0"/>
            <a:ext cx="9143640" cy="310320"/>
          </a:xfrm>
          <a:prstGeom prst="rect">
            <a:avLst/>
          </a:prstGeom>
          <a:solidFill>
            <a:schemeClr val="tx2">
              <a:alpha val="100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6" name="CustomShape 3"/>
          <p:cNvSpPr/>
          <p:nvPr/>
        </p:nvSpPr>
        <p:spPr>
          <a:xfrm>
            <a:off x="0" y="308160"/>
            <a:ext cx="9143640" cy="910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7" name="CustomShape 4"/>
          <p:cNvSpPr/>
          <p:nvPr/>
        </p:nvSpPr>
        <p:spPr>
          <a:xfrm flipV="1">
            <a:off x="5410080" y="360360"/>
            <a:ext cx="3733560" cy="90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8" name="CustomShape 5"/>
          <p:cNvSpPr/>
          <p:nvPr/>
        </p:nvSpPr>
        <p:spPr>
          <a:xfrm flipV="1">
            <a:off x="5410080" y="439560"/>
            <a:ext cx="3733560" cy="17964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9" name="CustomShape 6"/>
          <p:cNvSpPr/>
          <p:nvPr/>
        </p:nvSpPr>
        <p:spPr>
          <a:xfrm>
            <a:off x="5407200" y="497520"/>
            <a:ext cx="3062880" cy="27000"/>
          </a:xfrm>
          <a:prstGeom prst="roundRect">
            <a:avLst>
              <a:gd name="adj" fmla="val 16667"/>
            </a:avLst>
          </a:prstGeom>
          <a:blipFill>
            <a:blip r:embed="rId14"/>
            <a:stretch>
              <a:fillRect/>
            </a:stretch>
          </a:blip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0" name="CustomShape 7"/>
          <p:cNvSpPr/>
          <p:nvPr/>
        </p:nvSpPr>
        <p:spPr>
          <a:xfrm>
            <a:off x="7373520" y="588960"/>
            <a:ext cx="1599840" cy="36360"/>
          </a:xfrm>
          <a:prstGeom prst="roundRect">
            <a:avLst>
              <a:gd name="adj" fmla="val 16667"/>
            </a:avLst>
          </a:prstGeom>
          <a:blipFill>
            <a:blip r:embed="rId14"/>
            <a:stretch>
              <a:fillRect/>
            </a:stretch>
          </a:blip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1" name="CustomShape 8"/>
          <p:cNvSpPr/>
          <p:nvPr/>
        </p:nvSpPr>
        <p:spPr>
          <a:xfrm>
            <a:off x="9084960" y="-2160"/>
            <a:ext cx="5724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2" name="CustomShape 9"/>
          <p:cNvSpPr/>
          <p:nvPr/>
        </p:nvSpPr>
        <p:spPr>
          <a:xfrm>
            <a:off x="9044640" y="-2160"/>
            <a:ext cx="2700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3" name="CustomShape 10"/>
          <p:cNvSpPr/>
          <p:nvPr/>
        </p:nvSpPr>
        <p:spPr>
          <a:xfrm>
            <a:off x="9025560" y="-2160"/>
            <a:ext cx="8640" cy="621360"/>
          </a:xfrm>
          <a:prstGeom prst="rect">
            <a:avLst/>
          </a:prstGeom>
          <a:solidFill>
            <a:srgbClr val="FFFFFF">
              <a:alpha val="60000"/>
            </a:srgb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4" name="CustomShape 11"/>
          <p:cNvSpPr/>
          <p:nvPr/>
        </p:nvSpPr>
        <p:spPr>
          <a:xfrm>
            <a:off x="8975520" y="-2160"/>
            <a:ext cx="27000" cy="621360"/>
          </a:xfrm>
          <a:prstGeom prst="rect">
            <a:avLst/>
          </a:prstGeom>
          <a:solidFill>
            <a:srgbClr val="FFFFFF">
              <a:alpha val="40000"/>
            </a:srgb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5" name="CustomShape 12"/>
          <p:cNvSpPr/>
          <p:nvPr/>
        </p:nvSpPr>
        <p:spPr>
          <a:xfrm>
            <a:off x="8915760" y="360"/>
            <a:ext cx="54360" cy="585000"/>
          </a:xfrm>
          <a:prstGeom prst="rect">
            <a:avLst/>
          </a:prstGeom>
          <a:solidFill>
            <a:srgbClr val="FFFFFF">
              <a:alpha val="20000"/>
            </a:srgb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6" name="CustomShape 13"/>
          <p:cNvSpPr/>
          <p:nvPr/>
        </p:nvSpPr>
        <p:spPr>
          <a:xfrm>
            <a:off x="8873640" y="360"/>
            <a:ext cx="8640" cy="585000"/>
          </a:xfrm>
          <a:prstGeom prst="rect">
            <a:avLst/>
          </a:prstGeom>
          <a:solidFill>
            <a:srgbClr val="FFFFFF">
              <a:alpha val="31000"/>
            </a:srgb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7" name="PlaceHolder 14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40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Образец заголовка</a:t>
            </a:r>
            <a:endParaRPr lang="ru-RU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88" name="PlaceHolder 15"/>
          <p:cNvSpPr>
            <a:spLocks noGrp="1"/>
          </p:cNvSpPr>
          <p:nvPr>
            <p:ph type="body"/>
          </p:nvPr>
        </p:nvSpPr>
        <p:spPr>
          <a:xfrm>
            <a:off x="457200" y="2249280"/>
            <a:ext cx="8229240" cy="432468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365760" indent="-255600">
              <a:lnSpc>
                <a:spcPct val="100000"/>
              </a:lnSpc>
              <a:buClr>
                <a:srgbClr val="9BBB59"/>
              </a:buClr>
              <a:buFont typeface="Georgia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Образец текста</a:t>
            </a:r>
          </a:p>
          <a:p>
            <a:pPr marL="658440" lvl="1" indent="-246600">
              <a:lnSpc>
                <a:spcPct val="100000"/>
              </a:lnSpc>
              <a:buClr>
                <a:srgbClr val="C0504D"/>
              </a:buClr>
              <a:buFont typeface="Georgia"/>
              <a:buChar char="▫"/>
            </a:pPr>
            <a:r>
              <a:rPr lang="ru-RU" sz="2600" b="0" strike="noStrike" spc="-1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Второй уровень</a:t>
            </a:r>
            <a:endParaRPr lang="ru-RU" sz="2800" b="0" strike="noStrike" spc="-1">
              <a:solidFill>
                <a:srgbClr val="4F81BD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923400" lvl="2" indent="-219240">
              <a:lnSpc>
                <a:spcPct val="100000"/>
              </a:lnSpc>
              <a:buClr>
                <a:srgbClr val="4F81BD"/>
              </a:buClr>
              <a:buFont typeface="Wingdings 2" charset="2"/>
              <a:buChar char=""/>
            </a:pPr>
            <a:r>
              <a:rPr lang="ru-RU" sz="24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Третий уровень</a:t>
            </a:r>
            <a:endParaRPr lang="ru-RU" sz="2800" b="0" strike="noStrike" spc="-1">
              <a:solidFill>
                <a:srgbClr val="4F81BD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1179720" lvl="3" indent="-200880">
              <a:lnSpc>
                <a:spcPct val="100000"/>
              </a:lnSpc>
              <a:buClr>
                <a:srgbClr val="4F81BD"/>
              </a:buClr>
              <a:buFont typeface="Wingdings 2" charset="2"/>
              <a:buChar char=""/>
            </a:pPr>
            <a:r>
              <a:rPr lang="ru-RU" sz="2200" b="0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Четвертый уровень</a:t>
            </a:r>
            <a:endParaRPr lang="ru-RU" sz="2800" b="0" strike="noStrike" spc="-1">
              <a:solidFill>
                <a:srgbClr val="9BBB59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  <a:p>
            <a:pPr marL="1389960" lvl="4" indent="-182520">
              <a:lnSpc>
                <a:spcPct val="100000"/>
              </a:lnSpc>
              <a:buClr>
                <a:srgbClr val="9BBB59"/>
              </a:buClr>
              <a:buFont typeface="Georgia"/>
              <a:buChar char="▫"/>
            </a:pPr>
            <a:r>
              <a:rPr lang="ru-RU" sz="2000" b="0" strike="noStrike" spc="-1">
                <a:solidFill>
                  <a:srgbClr val="9BBB5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Пятый уровень</a:t>
            </a:r>
            <a:endParaRPr lang="ru-RU" sz="2800" b="0" strike="noStrike" spc="-1">
              <a:solidFill>
                <a:srgbClr val="9BBB59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189" name="PlaceHolder 16"/>
          <p:cNvSpPr>
            <a:spLocks noGrp="1"/>
          </p:cNvSpPr>
          <p:nvPr>
            <p:ph type="dt"/>
          </p:nvPr>
        </p:nvSpPr>
        <p:spPr>
          <a:xfrm>
            <a:off x="6586560" y="612720"/>
            <a:ext cx="956880" cy="4568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4C8EBE80-4689-4E61-A077-90DA05359D02}" type="datetime">
              <a:rPr lang="ru-RU" sz="800" b="0" strike="noStrike" spc="-1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27.02.2023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0" name="PlaceHolder 17"/>
          <p:cNvSpPr>
            <a:spLocks noGrp="1"/>
          </p:cNvSpPr>
          <p:nvPr>
            <p:ph type="ftr"/>
          </p:nvPr>
        </p:nvSpPr>
        <p:spPr>
          <a:xfrm>
            <a:off x="5257800" y="612720"/>
            <a:ext cx="1325520" cy="45684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1" name="PlaceHolder 18"/>
          <p:cNvSpPr>
            <a:spLocks noGrp="1"/>
          </p:cNvSpPr>
          <p:nvPr>
            <p:ph type="sldNum"/>
          </p:nvPr>
        </p:nvSpPr>
        <p:spPr>
          <a:xfrm>
            <a:off x="8174880" y="2160"/>
            <a:ext cx="761760" cy="3654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C5711DDD-EE7A-4923-B38C-1AE094740446}" type="slidenum">
              <a:rPr lang="ru-RU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467640" y="2205000"/>
            <a:ext cx="8457840" cy="171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lang="ru-RU" sz="3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ОТЧЕТ
Главы Администрации 
</a:t>
            </a:r>
            <a:r>
              <a:rPr lang="ru-RU" sz="34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Быстрогорского</a:t>
            </a:r>
            <a:r>
              <a:rPr lang="ru-RU" sz="3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сельского поселения 
Тацинского района
за 2 полугодие 2022 года
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pic>
        <p:nvPicPr>
          <p:cNvPr id="229" name="Picture 1"/>
          <p:cNvPicPr/>
          <p:nvPr/>
        </p:nvPicPr>
        <p:blipFill>
          <a:blip r:embed="rId2"/>
          <a:stretch/>
        </p:blipFill>
        <p:spPr>
          <a:xfrm>
            <a:off x="0" y="4077000"/>
            <a:ext cx="2880000" cy="2552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0" name="Picture 2"/>
          <p:cNvPicPr/>
          <p:nvPr/>
        </p:nvPicPr>
        <p:blipFill>
          <a:blip r:embed="rId3"/>
          <a:stretch/>
        </p:blipFill>
        <p:spPr>
          <a:xfrm>
            <a:off x="6263640" y="4077000"/>
            <a:ext cx="2880000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1" name="Picture 3"/>
          <p:cNvPicPr/>
          <p:nvPr/>
        </p:nvPicPr>
        <p:blipFill>
          <a:blip r:embed="rId4"/>
          <a:stretch/>
        </p:blipFill>
        <p:spPr>
          <a:xfrm>
            <a:off x="3132000" y="4077000"/>
            <a:ext cx="2880000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395640" y="836640"/>
            <a:ext cx="8229240" cy="1069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Финансовая поддержка из бюджета Тацинского района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71" name="CustomShape 2"/>
          <p:cNvSpPr/>
          <p:nvPr/>
        </p:nvSpPr>
        <p:spPr>
          <a:xfrm>
            <a:off x="5357880" y="0"/>
            <a:ext cx="35992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Администрация Быстрогорского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сельского поселения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2" name="Picture 2"/>
          <p:cNvPicPr/>
          <p:nvPr/>
        </p:nvPicPr>
        <p:blipFill>
          <a:blip r:embed="rId2"/>
          <a:stretch/>
        </p:blipFill>
        <p:spPr>
          <a:xfrm>
            <a:off x="4140000" y="2277000"/>
            <a:ext cx="4704120" cy="3960000"/>
          </a:xfrm>
          <a:prstGeom prst="rect">
            <a:avLst/>
          </a:prstGeom>
          <a:ln>
            <a:noFill/>
          </a:ln>
        </p:spPr>
      </p:pic>
      <p:sp>
        <p:nvSpPr>
          <p:cNvPr id="273" name="CustomShape 3"/>
          <p:cNvSpPr/>
          <p:nvPr/>
        </p:nvSpPr>
        <p:spPr>
          <a:xfrm>
            <a:off x="323640" y="2493000"/>
            <a:ext cx="3528000" cy="3672000"/>
          </a:xfrm>
          <a:prstGeom prst="snip2DiagRect">
            <a:avLst>
              <a:gd name="adj1" fmla="val 0"/>
              <a:gd name="adj2" fmla="val 16667"/>
            </a:avLst>
          </a:prstGeom>
          <a:ln>
            <a:round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576,9 тыс. рублей 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текущий ремонт в котельной сельского Дома культуры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Shape 1"/>
          <p:cNvSpPr txBox="1"/>
          <p:nvPr/>
        </p:nvSpPr>
        <p:spPr>
          <a:xfrm>
            <a:off x="323640" y="908640"/>
            <a:ext cx="8229240" cy="1069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Финансовая поддержка из бюджета Тацинского района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pic>
        <p:nvPicPr>
          <p:cNvPr id="275" name="Рисунок 3"/>
          <p:cNvPicPr/>
          <p:nvPr/>
        </p:nvPicPr>
        <p:blipFill>
          <a:blip r:embed="rId2"/>
          <a:stretch/>
        </p:blipFill>
        <p:spPr>
          <a:xfrm>
            <a:off x="251640" y="2349000"/>
            <a:ext cx="6048360" cy="3831840"/>
          </a:xfrm>
          <a:prstGeom prst="rect">
            <a:avLst/>
          </a:prstGeom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6" name="CustomShape 2"/>
          <p:cNvSpPr/>
          <p:nvPr/>
        </p:nvSpPr>
        <p:spPr>
          <a:xfrm>
            <a:off x="5364000" y="2349000"/>
            <a:ext cx="3600000" cy="38880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00000"/>
          </a:solidFill>
          <a:ln>
            <a:rou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136,7 тыс. рублей 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приобретение компьютерной и оргтехники за счет средств резервного фонда Администрации Тацинского района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CustomShape 3"/>
          <p:cNvSpPr/>
          <p:nvPr/>
        </p:nvSpPr>
        <p:spPr>
          <a:xfrm>
            <a:off x="5357880" y="0"/>
            <a:ext cx="35992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Администрация Быстрогорского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сельского поселения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5357880" y="0"/>
            <a:ext cx="35992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Администрация Быстрогорского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сельского поселения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TextShape 2"/>
          <p:cNvSpPr txBox="1"/>
          <p:nvPr/>
        </p:nvSpPr>
        <p:spPr>
          <a:xfrm>
            <a:off x="395640" y="764640"/>
            <a:ext cx="8229240" cy="1069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Общегосударственные вопросы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pic>
        <p:nvPicPr>
          <p:cNvPr id="280" name="Picture 2"/>
          <p:cNvPicPr/>
          <p:nvPr/>
        </p:nvPicPr>
        <p:blipFill>
          <a:blip r:embed="rId2"/>
          <a:stretch/>
        </p:blipFill>
        <p:spPr>
          <a:xfrm>
            <a:off x="323640" y="1917000"/>
            <a:ext cx="4464000" cy="2232000"/>
          </a:xfrm>
          <a:prstGeom prst="rect">
            <a:avLst/>
          </a:prstGeom>
          <a:ln>
            <a:noFill/>
          </a:ln>
        </p:spPr>
      </p:pic>
      <p:sp>
        <p:nvSpPr>
          <p:cNvPr id="281" name="CustomShape 3"/>
          <p:cNvSpPr/>
          <p:nvPr/>
        </p:nvSpPr>
        <p:spPr>
          <a:xfrm>
            <a:off x="5796000" y="2205000"/>
            <a:ext cx="2808000" cy="1007640"/>
          </a:xfrm>
          <a:prstGeom prst="cube">
            <a:avLst>
              <a:gd name="adj" fmla="val 25000"/>
            </a:avLst>
          </a:prstGeom>
          <a:solidFill>
            <a:srgbClr val="00B050"/>
          </a:solidFill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3731,3 </a:t>
            </a:r>
            <a:r>
              <a:rPr lang="ru-RU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2" name="Picture 4"/>
          <p:cNvPicPr/>
          <p:nvPr/>
        </p:nvPicPr>
        <p:blipFill>
          <a:blip r:embed="rId3"/>
          <a:stretch/>
        </p:blipFill>
        <p:spPr>
          <a:xfrm>
            <a:off x="323640" y="4437000"/>
            <a:ext cx="4536000" cy="2132640"/>
          </a:xfrm>
          <a:prstGeom prst="rect">
            <a:avLst/>
          </a:prstGeom>
          <a:ln>
            <a:noFill/>
          </a:ln>
        </p:spPr>
      </p:pic>
      <p:pic>
        <p:nvPicPr>
          <p:cNvPr id="283" name="Picture 6"/>
          <p:cNvPicPr/>
          <p:nvPr/>
        </p:nvPicPr>
        <p:blipFill>
          <a:blip r:embed="rId4"/>
          <a:stretch/>
        </p:blipFill>
        <p:spPr>
          <a:xfrm>
            <a:off x="4932000" y="4437000"/>
            <a:ext cx="3960000" cy="2131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Shape 1"/>
          <p:cNvSpPr txBox="1"/>
          <p:nvPr/>
        </p:nvSpPr>
        <p:spPr>
          <a:xfrm>
            <a:off x="395640" y="692640"/>
            <a:ext cx="8229240" cy="1069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Национальная безопасность и правоохранительная деятельность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85" name="CustomShape 2"/>
          <p:cNvSpPr/>
          <p:nvPr/>
        </p:nvSpPr>
        <p:spPr>
          <a:xfrm>
            <a:off x="5357880" y="0"/>
            <a:ext cx="35992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Администрация Быстрогорского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сельского поселения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CustomShape 3"/>
          <p:cNvSpPr/>
          <p:nvPr/>
        </p:nvSpPr>
        <p:spPr>
          <a:xfrm>
            <a:off x="2627640" y="1845000"/>
            <a:ext cx="3600000" cy="71964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14,1 тыс. рублей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7" name="Рисунок 4"/>
          <p:cNvPicPr/>
          <p:nvPr/>
        </p:nvPicPr>
        <p:blipFill>
          <a:blip r:embed="rId2"/>
          <a:stretch/>
        </p:blipFill>
        <p:spPr>
          <a:xfrm>
            <a:off x="1547640" y="2709000"/>
            <a:ext cx="5714640" cy="3809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 txBox="1"/>
          <p:nvPr/>
        </p:nvSpPr>
        <p:spPr>
          <a:xfrm>
            <a:off x="323640" y="764640"/>
            <a:ext cx="8229240" cy="1069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Дорожная деятельность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89" name="CustomShape 2"/>
          <p:cNvSpPr/>
          <p:nvPr/>
        </p:nvSpPr>
        <p:spPr>
          <a:xfrm>
            <a:off x="5357880" y="0"/>
            <a:ext cx="35992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Администрация Быстрогорского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сельского поселения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0" name="Рисунок 5"/>
          <p:cNvPicPr/>
          <p:nvPr/>
        </p:nvPicPr>
        <p:blipFill>
          <a:blip r:embed="rId2"/>
          <a:stretch/>
        </p:blipFill>
        <p:spPr>
          <a:xfrm>
            <a:off x="251640" y="2853000"/>
            <a:ext cx="4176000" cy="3695760"/>
          </a:xfrm>
          <a:prstGeom prst="rect">
            <a:avLst/>
          </a:prstGeom>
          <a:ln>
            <a:noFill/>
          </a:ln>
        </p:spPr>
      </p:pic>
      <p:pic>
        <p:nvPicPr>
          <p:cNvPr id="291" name="Picture 2"/>
          <p:cNvPicPr/>
          <p:nvPr/>
        </p:nvPicPr>
        <p:blipFill>
          <a:blip r:embed="rId3"/>
          <a:stretch/>
        </p:blipFill>
        <p:spPr>
          <a:xfrm>
            <a:off x="4644000" y="2853000"/>
            <a:ext cx="4248000" cy="3744000"/>
          </a:xfrm>
          <a:prstGeom prst="rect">
            <a:avLst/>
          </a:prstGeom>
          <a:ln>
            <a:noFill/>
          </a:ln>
        </p:spPr>
      </p:pic>
      <p:sp>
        <p:nvSpPr>
          <p:cNvPr id="292" name="CustomShape 3"/>
          <p:cNvSpPr/>
          <p:nvPr/>
        </p:nvSpPr>
        <p:spPr>
          <a:xfrm>
            <a:off x="1979640" y="1700640"/>
            <a:ext cx="4968360" cy="7916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0070C0"/>
          </a:solidFill>
          <a:ln>
            <a:solidFill>
              <a:srgbClr val="C00000"/>
            </a:solidFill>
            <a:round/>
          </a:ln>
          <a:scene3d>
            <a:camera prst="orthographicFront"/>
            <a:lightRig rig="threePt" dir="t"/>
          </a:scene3d>
          <a:sp3d prstMaterial="dkEdge"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994,5 тыс. рублей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Shape 1"/>
          <p:cNvSpPr txBox="1"/>
          <p:nvPr/>
        </p:nvSpPr>
        <p:spPr>
          <a:xfrm>
            <a:off x="-324720" y="692640"/>
            <a:ext cx="8229240" cy="1069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БЛАГОУСТРОЙСТВО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94" name="CustomShape 2"/>
          <p:cNvSpPr/>
          <p:nvPr/>
        </p:nvSpPr>
        <p:spPr>
          <a:xfrm>
            <a:off x="5357880" y="0"/>
            <a:ext cx="35992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Администрация Быстрогорского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сельского поселения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CustomShape 3"/>
          <p:cNvSpPr/>
          <p:nvPr/>
        </p:nvSpPr>
        <p:spPr>
          <a:xfrm>
            <a:off x="6084000" y="836640"/>
            <a:ext cx="2448000" cy="1151640"/>
          </a:xfrm>
          <a:prstGeom prst="plaque">
            <a:avLst>
              <a:gd name="adj" fmla="val 16667"/>
            </a:avLst>
          </a:prstGeom>
          <a:solidFill>
            <a:srgbClr val="00B050"/>
          </a:solidFill>
          <a:ln>
            <a:solidFill>
              <a:srgbClr val="C00000"/>
            </a:solidFill>
            <a:rou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616,5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тыс. рублей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6" name="Рисунок 8"/>
          <p:cNvPicPr/>
          <p:nvPr/>
        </p:nvPicPr>
        <p:blipFill>
          <a:blip r:embed="rId2"/>
          <a:stretch/>
        </p:blipFill>
        <p:spPr>
          <a:xfrm>
            <a:off x="323640" y="1772640"/>
            <a:ext cx="4104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" name="Рисунок 11"/>
          <p:cNvPicPr/>
          <p:nvPr/>
        </p:nvPicPr>
        <p:blipFill>
          <a:blip r:embed="rId3"/>
          <a:stretch/>
        </p:blipFill>
        <p:spPr>
          <a:xfrm>
            <a:off x="4572000" y="3645000"/>
            <a:ext cx="4172400" cy="2994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Shape 1"/>
          <p:cNvSpPr txBox="1"/>
          <p:nvPr/>
        </p:nvSpPr>
        <p:spPr>
          <a:xfrm>
            <a:off x="467640" y="1340640"/>
            <a:ext cx="8229240" cy="1069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СПОРТ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99" name="CustomShape 2"/>
          <p:cNvSpPr/>
          <p:nvPr/>
        </p:nvSpPr>
        <p:spPr>
          <a:xfrm>
            <a:off x="5796000" y="980640"/>
            <a:ext cx="2232000" cy="18720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C00000"/>
          </a:solidFill>
          <a:ln>
            <a:round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42,3 </a:t>
            </a:r>
            <a:r>
              <a:rPr lang="ru-RU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тыс. рублей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CustomShape 3"/>
          <p:cNvSpPr/>
          <p:nvPr/>
        </p:nvSpPr>
        <p:spPr>
          <a:xfrm>
            <a:off x="5357880" y="0"/>
            <a:ext cx="35992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Администрация Быстрогорского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сельского поселения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1" name="Рисунок 8"/>
          <p:cNvPicPr/>
          <p:nvPr/>
        </p:nvPicPr>
        <p:blipFill>
          <a:blip r:embed="rId2"/>
          <a:stretch/>
        </p:blipFill>
        <p:spPr>
          <a:xfrm>
            <a:off x="395640" y="3861000"/>
            <a:ext cx="3888000" cy="2759760"/>
          </a:xfrm>
          <a:prstGeom prst="rect">
            <a:avLst/>
          </a:prstGeom>
          <a:ln>
            <a:noFill/>
          </a:ln>
        </p:spPr>
      </p:pic>
      <p:pic>
        <p:nvPicPr>
          <p:cNvPr id="302" name="Рисунок 9"/>
          <p:cNvPicPr/>
          <p:nvPr/>
        </p:nvPicPr>
        <p:blipFill>
          <a:blip r:embed="rId3"/>
          <a:stretch/>
        </p:blipFill>
        <p:spPr>
          <a:xfrm>
            <a:off x="4572000" y="3861000"/>
            <a:ext cx="4320000" cy="2736000"/>
          </a:xfrm>
          <a:prstGeom prst="rect">
            <a:avLst/>
          </a:prstGeom>
          <a:ln>
            <a:noFill/>
          </a:ln>
        </p:spPr>
      </p:pic>
      <p:pic>
        <p:nvPicPr>
          <p:cNvPr id="303" name="Рисунок 10"/>
          <p:cNvPicPr/>
          <p:nvPr/>
        </p:nvPicPr>
        <p:blipFill>
          <a:blip r:embed="rId4"/>
          <a:stretch/>
        </p:blipFill>
        <p:spPr>
          <a:xfrm>
            <a:off x="827640" y="620640"/>
            <a:ext cx="2520000" cy="309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Shape 1"/>
          <p:cNvSpPr txBox="1"/>
          <p:nvPr/>
        </p:nvSpPr>
        <p:spPr>
          <a:xfrm>
            <a:off x="539640" y="620640"/>
            <a:ext cx="8229240" cy="1069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КУЛЬТУРА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305" name="CustomShape 2"/>
          <p:cNvSpPr/>
          <p:nvPr/>
        </p:nvSpPr>
        <p:spPr>
          <a:xfrm>
            <a:off x="5357880" y="0"/>
            <a:ext cx="35992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Администрация Быстрогорского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сельского поселения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CustomShape 3"/>
          <p:cNvSpPr/>
          <p:nvPr/>
        </p:nvSpPr>
        <p:spPr>
          <a:xfrm>
            <a:off x="2483640" y="1412640"/>
            <a:ext cx="4176000" cy="151164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0070C0"/>
          </a:solidFill>
          <a:ln>
            <a:round/>
          </a:ln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1852,1 тыс. рублей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7" name="Рисунок 6"/>
          <p:cNvPicPr/>
          <p:nvPr/>
        </p:nvPicPr>
        <p:blipFill>
          <a:blip r:embed="rId2"/>
          <a:srcRect l="16225" t="23053" r="7286"/>
          <a:stretch/>
        </p:blipFill>
        <p:spPr>
          <a:xfrm>
            <a:off x="251640" y="3069000"/>
            <a:ext cx="4392000" cy="3573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" name="Picture 1"/>
          <p:cNvPicPr/>
          <p:nvPr/>
        </p:nvPicPr>
        <p:blipFill>
          <a:blip r:embed="rId3"/>
          <a:stretch/>
        </p:blipFill>
        <p:spPr>
          <a:xfrm>
            <a:off x="4716000" y="3069000"/>
            <a:ext cx="4176000" cy="36000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0" y="1643040"/>
            <a:ext cx="9143640" cy="155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8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Monotype Corsiva"/>
              </a:rPr>
              <a:t>Доклад окончен,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800" b="1" strike="noStrike" spc="-1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Monotype Corsiva"/>
              </a:rPr>
              <a:t>благодарю за внимание!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0" name="CustomShape 2"/>
          <p:cNvSpPr/>
          <p:nvPr/>
        </p:nvSpPr>
        <p:spPr>
          <a:xfrm>
            <a:off x="5357880" y="0"/>
            <a:ext cx="35992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Администрация Быстрогорского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сельского поселения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323640" y="764640"/>
            <a:ext cx="8229240" cy="1069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Полномочия сельского поселения определены Федеральным законом от 06.10.2003 № 131-ФЗ, в их числе: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33" name="CustomShape 2"/>
          <p:cNvSpPr/>
          <p:nvPr/>
        </p:nvSpPr>
        <p:spPr>
          <a:xfrm>
            <a:off x="1306080" y="3573016"/>
            <a:ext cx="6264360" cy="115164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rou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Участие в предупреждении и ликвидации последствий чрезвычайных ситуаций в границах поселения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CustomShape 3"/>
          <p:cNvSpPr/>
          <p:nvPr/>
        </p:nvSpPr>
        <p:spPr>
          <a:xfrm>
            <a:off x="389925" y="2060848"/>
            <a:ext cx="6192360" cy="115164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solidFill>
              <a:srgbClr val="C00000"/>
            </a:solidFill>
            <a:rou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Формирование и исполнение бюджета. Контроль за его исполнением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CustomShape 4"/>
          <p:cNvSpPr/>
          <p:nvPr/>
        </p:nvSpPr>
        <p:spPr>
          <a:xfrm>
            <a:off x="2394378" y="5013176"/>
            <a:ext cx="6192360" cy="1151640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Обеспечение первичных мер пожарной безопасности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CustomShape 5"/>
          <p:cNvSpPr/>
          <p:nvPr/>
        </p:nvSpPr>
        <p:spPr>
          <a:xfrm>
            <a:off x="5357880" y="0"/>
            <a:ext cx="35992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Администрация Быстрогорского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сельского поселения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323640" y="764640"/>
            <a:ext cx="8229240" cy="1069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Полномочия сельского поселения определены Федеральным законом от 06.10.2003 № 131-ФЗ, в их числе: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38" name="CustomShape 2"/>
          <p:cNvSpPr/>
          <p:nvPr/>
        </p:nvSpPr>
        <p:spPr>
          <a:xfrm>
            <a:off x="467640" y="2061000"/>
            <a:ext cx="5904360" cy="115164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rgbClr val="00B050"/>
            </a:solidFill>
            <a:rou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Благоустройство территории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CustomShape 3"/>
          <p:cNvSpPr/>
          <p:nvPr/>
        </p:nvSpPr>
        <p:spPr>
          <a:xfrm>
            <a:off x="2051720" y="5017343"/>
            <a:ext cx="6192360" cy="115164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Организация культурного досуга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CustomShape 4"/>
          <p:cNvSpPr/>
          <p:nvPr/>
        </p:nvSpPr>
        <p:spPr>
          <a:xfrm>
            <a:off x="1153369" y="3501008"/>
            <a:ext cx="6192360" cy="1151640"/>
          </a:xfrm>
          <a:prstGeom prst="roundRect">
            <a:avLst>
              <a:gd name="adj" fmla="val 16667"/>
            </a:avLst>
          </a:prstGeom>
          <a:solidFill>
            <a:srgbClr val="ED37AC"/>
          </a:solidFill>
          <a:ln>
            <a:solidFill>
              <a:srgbClr val="ED37AC"/>
            </a:solidFill>
            <a:rou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Развитие на территории поселения физической культуры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CustomShape 5"/>
          <p:cNvSpPr/>
          <p:nvPr/>
        </p:nvSpPr>
        <p:spPr>
          <a:xfrm>
            <a:off x="5357880" y="0"/>
            <a:ext cx="35992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Администрация Быстрогорского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сельского поселения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 txBox="1"/>
          <p:nvPr/>
        </p:nvSpPr>
        <p:spPr>
          <a:xfrm>
            <a:off x="395640" y="764640"/>
            <a:ext cx="8229240" cy="106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Информация о поселении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43" name="CustomShape 2"/>
          <p:cNvSpPr/>
          <p:nvPr/>
        </p:nvSpPr>
        <p:spPr>
          <a:xfrm>
            <a:off x="545307" y="3645024"/>
            <a:ext cx="7632360" cy="1295640"/>
          </a:xfrm>
          <a:prstGeom prst="plaque">
            <a:avLst>
              <a:gd name="adj" fmla="val 16667"/>
            </a:avLst>
          </a:prstGeom>
          <a:solidFill>
            <a:srgbClr val="C00000"/>
          </a:solidFill>
          <a:ln>
            <a:solidFill>
              <a:srgbClr val="C00000"/>
            </a:solidFill>
            <a:rou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Численность населения по состоянию на 01.01.2022 – 2844 человека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CustomShape 3"/>
          <p:cNvSpPr/>
          <p:nvPr/>
        </p:nvSpPr>
        <p:spPr>
          <a:xfrm>
            <a:off x="539552" y="2060848"/>
            <a:ext cx="7632360" cy="1295640"/>
          </a:xfrm>
          <a:prstGeom prst="plaque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Общая площадь поселения – 6,39 кв. км.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CustomShape 4"/>
          <p:cNvSpPr/>
          <p:nvPr/>
        </p:nvSpPr>
        <p:spPr>
          <a:xfrm>
            <a:off x="551062" y="5207234"/>
            <a:ext cx="7632360" cy="1295640"/>
          </a:xfrm>
          <a:prstGeom prst="plaque">
            <a:avLst>
              <a:gd name="adj" fmla="val 16667"/>
            </a:avLst>
          </a:prstGeom>
          <a:solidFill>
            <a:srgbClr val="00B050"/>
          </a:solidFill>
          <a:ln>
            <a:solidFill>
              <a:srgbClr val="00B050"/>
            </a:solidFill>
            <a:rou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16 ЛПХ, в которых  выращивается 131 голова КРС, 199 голов свиней, 97 голов коз и овец, птицы – 7000 голов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CustomShape 5"/>
          <p:cNvSpPr/>
          <p:nvPr/>
        </p:nvSpPr>
        <p:spPr>
          <a:xfrm>
            <a:off x="5357880" y="0"/>
            <a:ext cx="35992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Администрация Быстрогорского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сельского поселения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395640" y="908640"/>
            <a:ext cx="8229240" cy="106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Воинский учет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pic>
        <p:nvPicPr>
          <p:cNvPr id="248" name="Содержимое 6"/>
          <p:cNvPicPr/>
          <p:nvPr/>
        </p:nvPicPr>
        <p:blipFill>
          <a:blip r:embed="rId2"/>
          <a:stretch/>
        </p:blipFill>
        <p:spPr>
          <a:xfrm>
            <a:off x="4648320" y="2133000"/>
            <a:ext cx="4038120" cy="4032000"/>
          </a:xfrm>
          <a:prstGeom prst="rect">
            <a:avLst/>
          </a:prstGeom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9" name="CustomShape 2"/>
          <p:cNvSpPr/>
          <p:nvPr/>
        </p:nvSpPr>
        <p:spPr>
          <a:xfrm>
            <a:off x="467640" y="2205000"/>
            <a:ext cx="3888000" cy="41040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2060"/>
          </a:solidFill>
          <a:ln>
            <a:rou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Федеральный закон от 28.03.1998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№ 53-ФЗ                          «О воинской обязанности и военной службе»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CustomShape 3"/>
          <p:cNvSpPr/>
          <p:nvPr/>
        </p:nvSpPr>
        <p:spPr>
          <a:xfrm>
            <a:off x="5357880" y="0"/>
            <a:ext cx="35992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Администрация Быстрогорского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сельского поселения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Shape 1"/>
          <p:cNvSpPr txBox="1"/>
          <p:nvPr/>
        </p:nvSpPr>
        <p:spPr>
          <a:xfrm>
            <a:off x="611640" y="332640"/>
            <a:ext cx="8229240" cy="106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Исполнение бюджета поселения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52" name="CustomShape 2"/>
          <p:cNvSpPr/>
          <p:nvPr/>
        </p:nvSpPr>
        <p:spPr>
          <a:xfrm>
            <a:off x="5357880" y="0"/>
            <a:ext cx="35992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Администрация Быстрогорского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сельского поселения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3" name="Picture 3"/>
          <p:cNvPicPr/>
          <p:nvPr/>
        </p:nvPicPr>
        <p:blipFill>
          <a:blip r:embed="rId2"/>
          <a:stretch/>
        </p:blipFill>
        <p:spPr>
          <a:xfrm>
            <a:off x="611640" y="3501000"/>
            <a:ext cx="4392000" cy="3068640"/>
          </a:xfrm>
          <a:prstGeom prst="rect">
            <a:avLst/>
          </a:prstGeom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4" name="Picture 4"/>
          <p:cNvPicPr/>
          <p:nvPr/>
        </p:nvPicPr>
        <p:blipFill>
          <a:blip r:embed="rId3"/>
          <a:stretch/>
        </p:blipFill>
        <p:spPr>
          <a:xfrm>
            <a:off x="5076000" y="1412640"/>
            <a:ext cx="3816000" cy="4248000"/>
          </a:xfrm>
          <a:prstGeom prst="rect">
            <a:avLst/>
          </a:prstGeom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5" name="Содержимое 13"/>
          <p:cNvPicPr/>
          <p:nvPr/>
        </p:nvPicPr>
        <p:blipFill>
          <a:blip r:embed="rId4"/>
          <a:stretch/>
        </p:blipFill>
        <p:spPr>
          <a:xfrm>
            <a:off x="611640" y="1196640"/>
            <a:ext cx="4248000" cy="221580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0" y="857160"/>
            <a:ext cx="914364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9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Исполнение налоговых и неналоговых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9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доходов бюджета поселения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57" name="Диаграмма 5"/>
          <p:cNvGraphicFramePr/>
          <p:nvPr>
            <p:extLst>
              <p:ext uri="{D42A27DB-BD31-4B8C-83A1-F6EECF244321}">
                <p14:modId xmlns:p14="http://schemas.microsoft.com/office/powerpoint/2010/main" val="1488761051"/>
              </p:ext>
            </p:extLst>
          </p:nvPr>
        </p:nvGraphicFramePr>
        <p:xfrm>
          <a:off x="214200" y="1857240"/>
          <a:ext cx="8643600" cy="406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8" name="CustomShape 2"/>
          <p:cNvSpPr/>
          <p:nvPr/>
        </p:nvSpPr>
        <p:spPr>
          <a:xfrm>
            <a:off x="290880" y="5500800"/>
            <a:ext cx="111528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тыс.рублей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CustomShape 3"/>
          <p:cNvSpPr/>
          <p:nvPr/>
        </p:nvSpPr>
        <p:spPr>
          <a:xfrm>
            <a:off x="5357880" y="0"/>
            <a:ext cx="35992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Администрация Быстрогорского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сельского поселения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447334393"/>
              </p:ext>
            </p:extLst>
          </p:nvPr>
        </p:nvGraphicFramePr>
        <p:xfrm>
          <a:off x="214282" y="1857364"/>
          <a:ext cx="864399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0" name="Диаграмма 7"/>
          <p:cNvGraphicFramePr/>
          <p:nvPr>
            <p:extLst>
              <p:ext uri="{D42A27DB-BD31-4B8C-83A1-F6EECF244321}">
                <p14:modId xmlns:p14="http://schemas.microsoft.com/office/powerpoint/2010/main" val="4127998501"/>
              </p:ext>
            </p:extLst>
          </p:nvPr>
        </p:nvGraphicFramePr>
        <p:xfrm>
          <a:off x="0" y="1785960"/>
          <a:ext cx="9143640" cy="507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1" name="CustomShape 1"/>
          <p:cNvSpPr/>
          <p:nvPr/>
        </p:nvSpPr>
        <p:spPr>
          <a:xfrm>
            <a:off x="5357880" y="0"/>
            <a:ext cx="35992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Администрация Быстрогорского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сельского поселения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TextShape 2"/>
          <p:cNvSpPr txBox="1"/>
          <p:nvPr/>
        </p:nvSpPr>
        <p:spPr>
          <a:xfrm>
            <a:off x="323640" y="620640"/>
            <a:ext cx="8229240" cy="136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Структура налоговых и неналоговых доходов бюджета </a:t>
            </a:r>
            <a:r>
              <a:rPr lang="ru-RU" sz="2800" b="1" strike="noStrike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Быстрогорского</a:t>
            </a:r>
            <a:r>
              <a:rPr lang="ru-RU" sz="2800" b="1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сельского поселения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90704433"/>
              </p:ext>
            </p:extLst>
          </p:nvPr>
        </p:nvGraphicFramePr>
        <p:xfrm>
          <a:off x="0" y="1772816"/>
          <a:ext cx="9144000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179640" y="548640"/>
            <a:ext cx="5184360" cy="2232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Финансовая поддержка из областного бюджета по итогам 2 полугодия 
2022 года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/>
            </a:endParaRPr>
          </a:p>
        </p:txBody>
      </p:sp>
      <p:sp>
        <p:nvSpPr>
          <p:cNvPr id="264" name="CustomShape 2"/>
          <p:cNvSpPr/>
          <p:nvPr/>
        </p:nvSpPr>
        <p:spPr>
          <a:xfrm>
            <a:off x="395640" y="3357000"/>
            <a:ext cx="5760360" cy="1367640"/>
          </a:xfrm>
          <a:prstGeom prst="plaque">
            <a:avLst>
              <a:gd name="adj" fmla="val 16667"/>
            </a:avLst>
          </a:prstGeom>
          <a:solidFill>
            <a:srgbClr val="00B050"/>
          </a:solidFill>
          <a:ln>
            <a:rou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Дотация на выравнивание бюджетной обеспеченности бюджета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CustomShape 3"/>
          <p:cNvSpPr/>
          <p:nvPr/>
        </p:nvSpPr>
        <p:spPr>
          <a:xfrm>
            <a:off x="6588360" y="3357000"/>
            <a:ext cx="2232000" cy="1367640"/>
          </a:xfrm>
          <a:prstGeom prst="plaque">
            <a:avLst>
              <a:gd name="adj" fmla="val 16667"/>
            </a:avLst>
          </a:prstGeom>
          <a:solidFill>
            <a:srgbClr val="002060"/>
          </a:solidFill>
          <a:ln>
            <a:round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3092,7 тыс. рублей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CustomShape 4"/>
          <p:cNvSpPr/>
          <p:nvPr/>
        </p:nvSpPr>
        <p:spPr>
          <a:xfrm>
            <a:off x="395640" y="5157360"/>
            <a:ext cx="5760360" cy="1367640"/>
          </a:xfrm>
          <a:prstGeom prst="plaque">
            <a:avLst>
              <a:gd name="adj" fmla="val 16667"/>
            </a:avLst>
          </a:prstGeom>
          <a:solidFill>
            <a:srgbClr val="00B050"/>
          </a:solidFill>
          <a:ln>
            <a:rou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Дотация на сбалансированность бюджета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CustomShape 5"/>
          <p:cNvSpPr/>
          <p:nvPr/>
        </p:nvSpPr>
        <p:spPr>
          <a:xfrm>
            <a:off x="6588360" y="5157360"/>
            <a:ext cx="2232000" cy="1367640"/>
          </a:xfrm>
          <a:prstGeom prst="plaque">
            <a:avLst>
              <a:gd name="adj" fmla="val 16667"/>
            </a:avLst>
          </a:prstGeom>
          <a:solidFill>
            <a:srgbClr val="002060"/>
          </a:solidFill>
          <a:ln>
            <a:round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1596,2 </a:t>
            </a:r>
            <a:r>
              <a:rPr lang="ru-RU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тыс. рублей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8" name="Рисунок 7"/>
          <p:cNvPicPr/>
          <p:nvPr/>
        </p:nvPicPr>
        <p:blipFill>
          <a:blip r:embed="rId2"/>
          <a:stretch/>
        </p:blipFill>
        <p:spPr>
          <a:xfrm>
            <a:off x="5148000" y="836640"/>
            <a:ext cx="3707640" cy="2348640"/>
          </a:xfrm>
          <a:prstGeom prst="rect">
            <a:avLst/>
          </a:prstGeom>
          <a:ln>
            <a:noFill/>
          </a:ln>
        </p:spPr>
      </p:pic>
      <p:sp>
        <p:nvSpPr>
          <p:cNvPr id="269" name="CustomShape 6"/>
          <p:cNvSpPr/>
          <p:nvPr/>
        </p:nvSpPr>
        <p:spPr>
          <a:xfrm>
            <a:off x="5357880" y="0"/>
            <a:ext cx="35992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Администрация Быстрогорского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сельского поселения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1412</TotalTime>
  <Words>357</Words>
  <Application>Microsoft Office PowerPoint</Application>
  <PresentationFormat>Экран (4:3)</PresentationFormat>
  <Paragraphs>95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Subbotina</dc:creator>
  <dc:description/>
  <cp:lastModifiedBy>User</cp:lastModifiedBy>
  <cp:revision>283</cp:revision>
  <dcterms:created xsi:type="dcterms:W3CDTF">2016-12-13T11:21:34Z</dcterms:created>
  <dcterms:modified xsi:type="dcterms:W3CDTF">2023-02-27T08:29:21Z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18</vt:i4>
  </property>
</Properties>
</file>