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2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19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52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61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8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3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8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44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43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9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83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7AEED-30FC-43C1-8B22-BE2E8F9D8738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C2B18-BDAF-4CB2-AE12-B05A382985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2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36" y="275757"/>
            <a:ext cx="8433841" cy="6582243"/>
          </a:xfrm>
          <a:prstGeom prst="rect">
            <a:avLst/>
          </a:prstGeom>
          <a:gradFill flip="none" rotWithShape="1">
            <a:gsLst>
              <a:gs pos="81000">
                <a:schemeClr val="accent1">
                  <a:lumMod val="45000"/>
                  <a:lumOff val="55000"/>
                </a:schemeClr>
              </a:gs>
              <a:gs pos="84000">
                <a:schemeClr val="accent1">
                  <a:lumMod val="5000"/>
                  <a:lumOff val="9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34444">
                <a:srgbClr val="CEE1F2"/>
              </a:gs>
              <a:gs pos="74993">
                <a:srgbClr val="B5D2EC"/>
              </a:gs>
              <a:gs pos="54000">
                <a:srgbClr val="B5D2EC"/>
              </a:gs>
              <a:gs pos="16216">
                <a:schemeClr val="accent1">
                  <a:lumMod val="30000"/>
                  <a:lumOff val="70000"/>
                </a:schemeClr>
              </a:gs>
              <a:gs pos="83000">
                <a:schemeClr val="accent1">
                  <a:lumMod val="62000"/>
                  <a:lumOff val="38000"/>
                </a:schemeClr>
              </a:gs>
              <a:gs pos="49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</p:pic>
      <p:sp>
        <p:nvSpPr>
          <p:cNvPr id="8" name="TextBox 7"/>
          <p:cNvSpPr txBox="1"/>
          <p:nvPr/>
        </p:nvSpPr>
        <p:spPr>
          <a:xfrm>
            <a:off x="8862265" y="1596619"/>
            <a:ext cx="264911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Прокуратура Тацинского района предупреждает!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702" y="218096"/>
            <a:ext cx="1438237" cy="13785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50421" flipV="1">
            <a:off x="3814266" y="4728480"/>
            <a:ext cx="2182049" cy="23673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16563" y="855653"/>
            <a:ext cx="3241138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000" algn="just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Многие родители забывают о том, что открытое окно может быть смертельно опасно для ребенка </a:t>
            </a:r>
          </a:p>
          <a:p>
            <a:pPr indent="360000" algn="just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Большинство случаев падения детей происходит тогда, когда родители оставляют детей без присмотра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54653" y="3103685"/>
            <a:ext cx="34513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Берегите  своих детей от падения </a:t>
            </a:r>
            <a:r>
              <a:rPr lang="ru-RU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с </a:t>
            </a: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высоты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8560" y="855652"/>
            <a:ext cx="2376472" cy="531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endParaRPr lang="ru-RU" sz="215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ПОМНИТЕ!</a:t>
            </a:r>
          </a:p>
          <a:p>
            <a:pPr algn="ctr">
              <a:lnSpc>
                <a:spcPts val="2000"/>
              </a:lnSpc>
            </a:pPr>
            <a:endParaRPr lang="ru-RU" sz="215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открывайте окна полностью! </a:t>
            </a:r>
          </a:p>
          <a:p>
            <a:pPr algn="ctr">
              <a:lnSpc>
                <a:spcPts val="2000"/>
              </a:lnSpc>
            </a:pPr>
            <a:endParaRPr lang="ru-RU" sz="215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Москитная </a:t>
            </a:r>
            <a:r>
              <a:rPr lang="ru-RU" sz="2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сетка не </a:t>
            </a: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защитит Вашего ребенка </a:t>
            </a:r>
            <a:r>
              <a:rPr lang="ru-RU" sz="2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падения</a:t>
            </a:r>
            <a:endParaRPr lang="ru-RU" sz="21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</a:pPr>
            <a:endParaRPr lang="ru-RU" sz="215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00"/>
              </a:lnSpc>
            </a:pP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Уберите </a:t>
            </a:r>
            <a:r>
              <a:rPr lang="ru-RU" sz="21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окна мебель, чтобы ребенок не смог забраться на </a:t>
            </a:r>
            <a:r>
              <a:rPr lang="ru-RU" sz="21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него</a:t>
            </a:r>
          </a:p>
          <a:p>
            <a:pPr algn="ctr"/>
            <a:endParaRPr lang="ru-RU" sz="21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2" name="Знак запрета 11"/>
          <p:cNvSpPr/>
          <p:nvPr/>
        </p:nvSpPr>
        <p:spPr>
          <a:xfrm>
            <a:off x="3862022" y="5135585"/>
            <a:ext cx="2572582" cy="1722415"/>
          </a:xfrm>
          <a:prstGeom prst="noSmoking">
            <a:avLst/>
          </a:prstGeom>
          <a:gradFill flip="none" rotWithShape="1">
            <a:gsLst>
              <a:gs pos="38000">
                <a:srgbClr val="FF0000">
                  <a:alpha val="37000"/>
                </a:srgbClr>
              </a:gs>
              <a:gs pos="95000">
                <a:schemeClr val="accent2">
                  <a:lumMod val="89000"/>
                </a:schemeClr>
              </a:gs>
              <a:gs pos="90000">
                <a:schemeClr val="accent2">
                  <a:alpha val="88000"/>
                  <a:lumMod val="74000"/>
                  <a:lumOff val="26000"/>
                </a:schemeClr>
              </a:gs>
              <a:gs pos="100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241300" dist="50800" dir="5400000" sx="86000" sy="86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67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Ароян Мариям Самвеловна</dc:creator>
  <cp:lastModifiedBy>Бессмельцев Василий Александрович</cp:lastModifiedBy>
  <cp:revision>19</cp:revision>
  <cp:lastPrinted>2024-07-31T11:18:42Z</cp:lastPrinted>
  <dcterms:created xsi:type="dcterms:W3CDTF">2023-06-18T21:31:45Z</dcterms:created>
  <dcterms:modified xsi:type="dcterms:W3CDTF">2024-07-31T11:25:26Z</dcterms:modified>
</cp:coreProperties>
</file>