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79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61F05CF-58DB-423B-991F-CAA10CC50BE2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5318528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C40DDC6-349F-4A89-B8A6-D114B0720E4B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7746318-79AB-4077-ABD0-2308450008A3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1B8F31C-B373-4A6A-9EBF-303FFF4A5ACC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336E2B6-BD4A-4524-94CF-F8F464CDC9EA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AB600A-640B-4FFB-88C3-EF4917ECB3B3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14E2A0F-0477-42ED-BA84-96CB88899626}" type="slidenum">
              <a:rPr/>
              <a:pPr/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081BA66-714D-4BC6-AA9D-3CBE09DDB98B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95168"/>
            <a:ext cx="6171840" cy="766701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51340BD-2E3A-4CE6-AFA3-33946B7413BC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9E2A007-0373-4D11-90CD-99BE411D08B5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8E9864E-3E92-42A6-B2BD-31F9B0252E7C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8BD99F9-4C3C-40A3-BF55-C566003B60C5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2271600" y="9181282"/>
            <a:ext cx="231300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4843440" y="9181282"/>
            <a:ext cx="154152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80801A9-8C2A-4912-9587-8E202A14788A}" type="slidenum">
              <a:rPr lang="ru-RU" sz="2130" b="0" strike="noStrike" spc="-1">
                <a:solidFill>
                  <a:srgbClr val="8B8B8B"/>
                </a:solidFill>
                <a:latin typeface="Calibri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</a:tabLst>
              </a:pPr>
              <a:t>‹#›</a:t>
            </a:fld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71600" y="9181282"/>
            <a:ext cx="154152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77"/>
          <p:cNvSpPr/>
          <p:nvPr/>
        </p:nvSpPr>
        <p:spPr>
          <a:xfrm>
            <a:off x="119520" y="3943670"/>
            <a:ext cx="6642000" cy="25214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0" y="400019"/>
            <a:ext cx="6877080" cy="33140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FFC000"/>
                </a:solidFill>
                <a:latin typeface="Times New Roman"/>
                <a:ea typeface="Times New Roman"/>
              </a:rPr>
              <a:t>ГРАЖДАНСКАЯ ОБОРОНА</a:t>
            </a:r>
            <a:endParaRPr lang="ru-RU" sz="24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1" name="Shape 79"/>
          <p:cNvSpPr/>
          <p:nvPr/>
        </p:nvSpPr>
        <p:spPr>
          <a:xfrm>
            <a:off x="112320" y="776536"/>
            <a:ext cx="6642000" cy="613372"/>
          </a:xfrm>
          <a:prstGeom prst="rect">
            <a:avLst/>
          </a:prstGeom>
          <a:solidFill>
            <a:srgbClr val="FF0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При получении экстренной информации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 «РАКЕТНАЯ ОПАСНОСТЬ» 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2" name="Shape 80"/>
          <p:cNvSpPr/>
          <p:nvPr/>
        </p:nvSpPr>
        <p:spPr>
          <a:xfrm>
            <a:off x="112320" y="1455798"/>
            <a:ext cx="6642000" cy="2052334"/>
          </a:xfrm>
          <a:prstGeom prst="rect">
            <a:avLst/>
          </a:prstGeom>
          <a:solidFill>
            <a:srgbClr val="FFC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3" name="Shape 83"/>
          <p:cNvSpPr/>
          <p:nvPr/>
        </p:nvSpPr>
        <p:spPr>
          <a:xfrm>
            <a:off x="1235160" y="1485925"/>
            <a:ext cx="536220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Производится рассылка SMS-сообщений с экстренной информацией об опасностях, правилах поведения населения, мероприятиях по защите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4" name="Shape 84"/>
          <p:cNvSpPr/>
          <p:nvPr/>
        </p:nvSpPr>
        <p:spPr>
          <a:xfrm>
            <a:off x="1244520" y="2365068"/>
            <a:ext cx="536220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Производится рассылка PUSH-сообщений с экстренной информацией об опасностях, правилах поведения населения, мероприятиях по защите через мобильное приложение «МЧС России»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5" name="Shape 85"/>
          <p:cNvSpPr/>
          <p:nvPr/>
        </p:nvSpPr>
        <p:spPr>
          <a:xfrm>
            <a:off x="0" y="3508132"/>
            <a:ext cx="6856560" cy="3647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chemeClr val="lt1"/>
                </a:solidFill>
                <a:latin typeface="Calibri"/>
                <a:ea typeface="DejaVu Sans"/>
              </a:rPr>
              <a:t>ДЕЙСТВИЯ НАСЕЛЕНИЯ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6" name="Shape 88"/>
          <p:cNvSpPr/>
          <p:nvPr/>
        </p:nvSpPr>
        <p:spPr>
          <a:xfrm>
            <a:off x="141840" y="4902098"/>
            <a:ext cx="536220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на улице немедленно спуститесь в ближайшее укрытие, подземный переход или подземный 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паркинге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Shape 89"/>
          <p:cNvSpPr/>
          <p:nvPr/>
        </p:nvSpPr>
        <p:spPr>
          <a:xfrm>
            <a:off x="1395000" y="5809839"/>
            <a:ext cx="53622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перемещаетесь на транспорте – покиньте его и найдите укрытие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8" name="Shape 90"/>
          <p:cNvSpPr/>
          <p:nvPr/>
        </p:nvSpPr>
        <p:spPr>
          <a:xfrm>
            <a:off x="720" y="8404676"/>
            <a:ext cx="6856560" cy="3647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  <a:ea typeface="DejaVu Sans"/>
              </a:rPr>
              <a:t>При получении сообщения «ОТБОЙ РАКЕТНОЙ ОПАСНОСТИ»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Shape 91"/>
          <p:cNvSpPr/>
          <p:nvPr/>
        </p:nvSpPr>
        <p:spPr>
          <a:xfrm>
            <a:off x="109800" y="8765912"/>
            <a:ext cx="6638040" cy="795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339920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-    Возвращайтесь к месту работы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-    Будьте в готовности к возможному повторению  экстренной информации об опасностях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 algn="ctr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0" name="Shape 92"/>
          <p:cNvSpPr/>
          <p:nvPr/>
        </p:nvSpPr>
        <p:spPr>
          <a:xfrm>
            <a:off x="108000" y="7329265"/>
            <a:ext cx="6642000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При обнаружении на земле фрагментов ракет – ни в коем случае ничего не трогайте, сразу покиньте место находки. При возможности незамедлительно сообщите о находке по телефону 112</a:t>
            </a:r>
            <a:r>
              <a:rPr lang="ru-RU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!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Shape 93"/>
          <p:cNvSpPr/>
          <p:nvPr/>
        </p:nvSpPr>
        <p:spPr>
          <a:xfrm>
            <a:off x="108000" y="6600952"/>
            <a:ext cx="6642000" cy="6563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Не подходят для укрытия места под техникой, у наружных стен зданий, временные строения (ларьки, павильоны)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52" name="Picture 99"/>
          <p:cNvPicPr/>
          <p:nvPr/>
        </p:nvPicPr>
        <p:blipFill>
          <a:blip r:embed="rId2"/>
          <a:stretch/>
        </p:blipFill>
        <p:spPr>
          <a:xfrm>
            <a:off x="-1800" y="1435030"/>
            <a:ext cx="1241280" cy="921083"/>
          </a:xfrm>
          <a:prstGeom prst="rect">
            <a:avLst/>
          </a:prstGeom>
          <a:ln w="0">
            <a:noFill/>
          </a:ln>
        </p:spPr>
      </p:pic>
      <p:pic>
        <p:nvPicPr>
          <p:cNvPr id="53" name="Picture 101"/>
          <p:cNvPicPr/>
          <p:nvPr/>
        </p:nvPicPr>
        <p:blipFill>
          <a:blip r:embed="rId3"/>
          <a:stretch/>
        </p:blipFill>
        <p:spPr>
          <a:xfrm>
            <a:off x="540000" y="2548840"/>
            <a:ext cx="693000" cy="675968"/>
          </a:xfrm>
          <a:prstGeom prst="rect">
            <a:avLst/>
          </a:prstGeom>
          <a:ln w="0">
            <a:noFill/>
          </a:ln>
        </p:spPr>
      </p:pic>
      <p:pic>
        <p:nvPicPr>
          <p:cNvPr id="54" name="Picture 107"/>
          <p:cNvPicPr/>
          <p:nvPr/>
        </p:nvPicPr>
        <p:blipFill>
          <a:blip r:embed="rId4"/>
          <a:stretch/>
        </p:blipFill>
        <p:spPr>
          <a:xfrm>
            <a:off x="5445224" y="4768829"/>
            <a:ext cx="1224000" cy="1120275"/>
          </a:xfrm>
          <a:prstGeom prst="rect">
            <a:avLst/>
          </a:prstGeom>
          <a:ln w="0">
            <a:noFill/>
          </a:ln>
        </p:spPr>
      </p:pic>
      <p:pic>
        <p:nvPicPr>
          <p:cNvPr id="55" name="Picture 109"/>
          <p:cNvPicPr/>
          <p:nvPr/>
        </p:nvPicPr>
        <p:blipFill>
          <a:blip r:embed="rId5"/>
          <a:stretch/>
        </p:blipFill>
        <p:spPr>
          <a:xfrm>
            <a:off x="758160" y="5678875"/>
            <a:ext cx="636480" cy="714285"/>
          </a:xfrm>
          <a:prstGeom prst="rect">
            <a:avLst/>
          </a:prstGeom>
          <a:ln w="0">
            <a:noFill/>
          </a:ln>
        </p:spPr>
      </p:pic>
      <p:pic>
        <p:nvPicPr>
          <p:cNvPr id="56" name="Picture 111"/>
          <p:cNvPicPr/>
          <p:nvPr/>
        </p:nvPicPr>
        <p:blipFill>
          <a:blip r:embed="rId6"/>
          <a:stretch/>
        </p:blipFill>
        <p:spPr>
          <a:xfrm>
            <a:off x="236880" y="5842675"/>
            <a:ext cx="520560" cy="517433"/>
          </a:xfrm>
          <a:prstGeom prst="rect">
            <a:avLst/>
          </a:prstGeom>
          <a:ln w="0">
            <a:noFill/>
          </a:ln>
        </p:spPr>
      </p:pic>
      <p:pic>
        <p:nvPicPr>
          <p:cNvPr id="57" name="Picture 113"/>
          <p:cNvPicPr/>
          <p:nvPr/>
        </p:nvPicPr>
        <p:blipFill>
          <a:blip r:embed="rId7" cstate="print"/>
          <a:stretch/>
        </p:blipFill>
        <p:spPr>
          <a:xfrm>
            <a:off x="351720" y="8886422"/>
            <a:ext cx="1087920" cy="610448"/>
          </a:xfrm>
          <a:prstGeom prst="rect">
            <a:avLst/>
          </a:prstGeom>
          <a:ln w="0">
            <a:noFill/>
          </a:ln>
        </p:spPr>
      </p:pic>
      <p:pic>
        <p:nvPicPr>
          <p:cNvPr id="58" name="Picture 116"/>
          <p:cNvPicPr/>
          <p:nvPr/>
        </p:nvPicPr>
        <p:blipFill>
          <a:blip r:embed="rId8"/>
          <a:stretch/>
        </p:blipFill>
        <p:spPr>
          <a:xfrm>
            <a:off x="4904504" y="5290197"/>
            <a:ext cx="540720" cy="382883"/>
          </a:xfrm>
          <a:prstGeom prst="rect">
            <a:avLst/>
          </a:prstGeom>
          <a:ln w="0">
            <a:noFill/>
          </a:ln>
        </p:spPr>
      </p:pic>
      <p:sp>
        <p:nvSpPr>
          <p:cNvPr id="59" name="Shape 86"/>
          <p:cNvSpPr/>
          <p:nvPr/>
        </p:nvSpPr>
        <p:spPr>
          <a:xfrm>
            <a:off x="180000" y="4011822"/>
            <a:ext cx="536256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в здании спуститесь в укрытие, подвал индивидуального домовладения или подземный паркинг. Не пользуйтесь лифтом!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60" name="Picture 103"/>
          <p:cNvPicPr/>
          <p:nvPr/>
        </p:nvPicPr>
        <p:blipFill>
          <a:blip r:embed="rId9" cstate="print"/>
          <a:stretch/>
        </p:blipFill>
        <p:spPr>
          <a:xfrm>
            <a:off x="5589240" y="3970563"/>
            <a:ext cx="1001880" cy="72510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135</TotalTime>
  <Words>171</Words>
  <Application>Microsoft Office PowerPoint</Application>
  <PresentationFormat>Лист A4 (210x297 мм)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EDDS</dc:creator>
  <cp:lastModifiedBy>EDDS</cp:lastModifiedBy>
  <cp:revision>7</cp:revision>
  <cp:lastPrinted>2025-02-28T11:06:52Z</cp:lastPrinted>
  <dcterms:created xsi:type="dcterms:W3CDTF">2024-12-10T03:54:30Z</dcterms:created>
  <dcterms:modified xsi:type="dcterms:W3CDTF">2025-03-19T05:41:13Z</dcterms:modified>
  <dc:language>ru-RU</dc:language>
</cp:coreProperties>
</file>